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3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120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267B379-C162-479D-BB72-B5A477549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1BAC3F2C-2905-40F3-BBA7-053EC2949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3F120B1-7474-4A8D-B45C-C260A4F61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0CDD4B2-25B9-4F7A-84C1-2EAA54E3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48AA34F-FF80-4C73-89E6-2307757A8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793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55285E-E116-4245-A5E0-7F3FB4F9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153C975-D581-4788-A160-A8D042F9B4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980EFC9-22C7-4614-8526-E39136DAE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5CC6687-1D96-43FA-8148-6D05DDB9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E65877-0DA7-4B84-B1C9-C0E14CB1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278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3A90D76-B993-49C5-8EC2-9632CB887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47AA163-BB8D-484D-BFAB-FA6F48B6A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7861D50-59EB-4D25-B358-A74E0AFA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1E8A293-8A46-4621-9C70-889425D75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1D51C99-8E40-455F-A98A-714FF824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252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BE7ECA8-E20D-463D-B96A-6FA18D3A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63E0ED9-6BBF-4223-98D7-1683BA123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5353D85-EDE8-4AB5-85A6-AE85F5979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A5DD863-961C-4E22-8E80-E79D98C3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A68A6BD-851D-4535-901D-70ECA960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1303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A2D43C-E2F9-4223-8092-E1C71C24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0A61AAD-A3AD-4915-B85C-E00D2D28A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73D25F-502E-4455-8868-D2091B210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72948A2-A2B1-4973-8A23-51DA060C6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660E741-7CF1-4835-997B-963F4CD2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24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CADC483-0BB0-42AB-A3EA-FE95F5B50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2DBDEE7-C53A-41CA-A6C4-675DF2FF4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F7FD84B-ADA4-4F5F-B685-DBFB3B541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91BD81F-7E9A-453E-A35F-A30FCF5C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EC01E5D-DE9E-48E7-83A4-258B79E6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5E43074-4E8E-457C-BC3D-0642BE286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079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AB20AE-55AA-41FA-ADDE-0FA05C984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A966476-5758-4E00-A648-D9BD69B1C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5C745D1-449D-45E6-8502-55ACDB65A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8F408F23-FDE5-4BFB-B9F1-B2B26BE93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424E29E1-391E-4C62-BC47-6F1C30481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2F1C1870-64FF-4945-B0E2-9563AFF5D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8E63BFB-1F7D-4DB2-A975-6F3FCBE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6867396D-1709-4825-9273-A64D6173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110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CF0E3AB-3925-4FDE-81A7-5CE551C60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BC82C167-3594-4E45-BB1C-A18002FA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43966F67-B7EC-4C89-8A59-CB2B462EB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86F70EB2-A64B-4D6C-824E-7BD49080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984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AEE8726-3935-422F-A1D1-190158EA1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08B89911-5925-4A17-91BA-24FCB8A1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AC9E0A8-5126-48F3-98D8-CD6D5998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29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23063B-F668-4F2B-A74A-CC54F0F3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3F6732B-94F4-435C-8C14-479464827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71B83BE-5519-4FE3-8694-70EC672FC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0386C11-5B64-48CA-958A-901C1E1F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9235AF3-ECC2-4F36-9B85-84F9A8C54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2F3C7D6-3F72-4C57-BC8D-2E105085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353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3197A2C-472C-44F1-B681-40C72D38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68461420-0091-41B4-882B-73142A5FB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68609EA-FD52-4A50-AE99-1A817F4DC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4B58631-3A09-4674-9817-4F6D204C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CE9627E-75C3-48CB-B269-350A9038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94CB223-079E-42F0-976C-E3E23E20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825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B766AFF6-EB4B-4F4D-8EE3-FB9078DF3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E3CDA6C-F978-4B1C-93F1-037321F96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9D1E26-F234-4AA5-A882-288CB5A6B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00BBD-54CA-4DE1-BB5C-1DF47DA2E88C}" type="datetimeFigureOut">
              <a:rPr lang="es-CL" smtClean="0"/>
              <a:t>31-05-20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2DE95BB-AF8D-4F9F-9261-48BC180A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172C8C-ED3C-48E3-BA04-CEA000E20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C2EF-9BC2-4E37-B782-BF836C4F8722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11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C83363-C2B5-4A7B-9530-0FE2315B61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>
                <a:latin typeface="Rockwell" panose="02060603020205020403" pitchFamily="18" charset="0"/>
              </a:rPr>
              <a:t>MEMORICE</a:t>
            </a:r>
            <a:br>
              <a:rPr lang="es-CL" dirty="0">
                <a:latin typeface="Rockwell" panose="02060603020205020403" pitchFamily="18" charset="0"/>
              </a:rPr>
            </a:br>
            <a:r>
              <a:rPr lang="es-CL" dirty="0">
                <a:latin typeface="Rockwell" panose="02060603020205020403" pitchFamily="18" charset="0"/>
              </a:rPr>
              <a:t>FRUTAS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61A521D-C033-4C49-A163-E71D57F24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Gabriela Tapia Oliva</a:t>
            </a:r>
          </a:p>
          <a:p>
            <a:r>
              <a:rPr lang="es-CL" sz="2000" dirty="0" smtClean="0">
                <a:latin typeface="Cooper Black" panose="0208090404030B020404" pitchFamily="18" charset="0"/>
                <a:cs typeface="Aharoni" panose="02010803020104030203" pitchFamily="2" charset="-79"/>
              </a:rPr>
              <a:t>FONOAUDIOLOGA </a:t>
            </a:r>
            <a:endParaRPr lang="es-CL" sz="2000" dirty="0">
              <a:latin typeface="Cooper Black" panose="0208090404030B0204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1057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211" y="365124"/>
            <a:ext cx="10881589" cy="5886441"/>
          </a:xfrm>
        </p:spPr>
        <p:txBody>
          <a:bodyPr>
            <a:normAutofit/>
          </a:bodyPr>
          <a:lstStyle/>
          <a:p>
            <a:r>
              <a:rPr lang="es-ES" b="1" dirty="0" smtClean="0"/>
              <a:t>INSTRUCCIONES</a:t>
            </a:r>
            <a:br>
              <a:rPr lang="es-ES" b="1" dirty="0" smtClean="0"/>
            </a:br>
            <a:r>
              <a:rPr lang="es-ES" b="1" dirty="0" smtClean="0"/>
              <a:t>- Dos jugadores. </a:t>
            </a:r>
            <a:br>
              <a:rPr lang="es-ES" b="1" dirty="0" smtClean="0"/>
            </a:br>
            <a:r>
              <a:rPr lang="es-ES" sz="3600" b="1" dirty="0" smtClean="0"/>
              <a:t>Comienza el juego con un jugador girando la imagen dejando el dibujo visible y luego haciendo lo mismo con otra imagen, si son iguales gana el primer par; y los debe  dejar girados en donde se muestre </a:t>
            </a:r>
            <a:r>
              <a:rPr lang="es-ES" sz="3600" b="1" smtClean="0"/>
              <a:t>cada imagen; </a:t>
            </a:r>
            <a:r>
              <a:rPr lang="es-ES" sz="3600" b="1" dirty="0" smtClean="0"/>
              <a:t>si son diferentes debe volver a ocultarlos para seguir buscando su par igual. Luego le da el turno al otro participante</a:t>
            </a:r>
            <a:r>
              <a:rPr lang="es-ES" sz="3600" b="1" dirty="0"/>
              <a:t> </a:t>
            </a:r>
            <a:r>
              <a:rPr lang="es-ES" sz="3600" b="1" dirty="0" smtClean="0"/>
              <a:t>siguiendo la misma regla. El jugador que logra agrupar mas pares es el triunfador!!! A jugar!!!</a:t>
            </a:r>
            <a:br>
              <a:rPr lang="es-ES" sz="3600" b="1" dirty="0" smtClean="0"/>
            </a:b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4147097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2BDA012B-0285-40D9-8499-D5F49AA0D13E}"/>
              </a:ext>
            </a:extLst>
          </p:cNvPr>
          <p:cNvGrpSpPr/>
          <p:nvPr/>
        </p:nvGrpSpPr>
        <p:grpSpPr>
          <a:xfrm>
            <a:off x="9592446" y="1392458"/>
            <a:ext cx="1440000" cy="1800000"/>
            <a:chOff x="2403749" y="1434572"/>
            <a:chExt cx="1440000" cy="1800000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xmlns="" id="{BFA58D46-6A02-4077-B78A-68632747B5D5}"/>
                </a:ext>
              </a:extLst>
            </p:cNvPr>
            <p:cNvSpPr/>
            <p:nvPr/>
          </p:nvSpPr>
          <p:spPr>
            <a:xfrm>
              <a:off x="2403749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26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9EA25E5-68E7-4F7E-9506-8446E91175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2559298" y="1721431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xmlns="" id="{EC5E8E50-1BF2-4813-9056-720A1A1F57E2}"/>
              </a:ext>
            </a:extLst>
          </p:cNvPr>
          <p:cNvGrpSpPr/>
          <p:nvPr/>
        </p:nvGrpSpPr>
        <p:grpSpPr>
          <a:xfrm>
            <a:off x="7900095" y="3532080"/>
            <a:ext cx="1440000" cy="1800000"/>
            <a:chOff x="4139171" y="1434572"/>
            <a:chExt cx="1440000" cy="1800000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xmlns="" id="{6E6886BC-30F5-4081-87A7-C5477355C556}"/>
                </a:ext>
              </a:extLst>
            </p:cNvPr>
            <p:cNvSpPr/>
            <p:nvPr/>
          </p:nvSpPr>
          <p:spPr>
            <a:xfrm>
              <a:off x="4139171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0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C23F4178-DCC1-4AF7-BA48-1961E34593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4239356" y="1595852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6DF8ABA1-A9A2-48ED-90B9-C9C0678C82D0}"/>
              </a:ext>
            </a:extLst>
          </p:cNvPr>
          <p:cNvGrpSpPr/>
          <p:nvPr/>
        </p:nvGrpSpPr>
        <p:grpSpPr>
          <a:xfrm>
            <a:off x="2713807" y="3532080"/>
            <a:ext cx="1440000" cy="1800000"/>
            <a:chOff x="2382241" y="3623428"/>
            <a:chExt cx="1440000" cy="1800000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xmlns="" id="{9D09D475-53CB-4467-9EFC-CFA9A328011D}"/>
                </a:ext>
              </a:extLst>
            </p:cNvPr>
            <p:cNvSpPr/>
            <p:nvPr/>
          </p:nvSpPr>
          <p:spPr>
            <a:xfrm>
              <a:off x="238224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2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99F6552-A186-43C8-965A-5FF7ABDFB0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2441260" y="3826644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407B5C19-2163-4704-BA76-7CB351E4C493}"/>
              </a:ext>
            </a:extLst>
          </p:cNvPr>
          <p:cNvGrpSpPr/>
          <p:nvPr/>
        </p:nvGrpSpPr>
        <p:grpSpPr>
          <a:xfrm>
            <a:off x="6154395" y="3532080"/>
            <a:ext cx="1440000" cy="1800000"/>
            <a:chOff x="5896101" y="3623428"/>
            <a:chExt cx="1440000" cy="1800000"/>
          </a:xfrm>
        </p:grpSpPr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xmlns="" id="{B3507EAB-886F-46DD-979B-E1FB8127D1E8}"/>
                </a:ext>
              </a:extLst>
            </p:cNvPr>
            <p:cNvSpPr/>
            <p:nvPr/>
          </p:nvSpPr>
          <p:spPr>
            <a:xfrm>
              <a:off x="589610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034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3597EFD1-39AB-47D1-BC80-B1FC67885E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6096000" y="3826644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75591E7E-643C-4F2E-A2CC-521DA4ABC539}"/>
              </a:ext>
            </a:extLst>
          </p:cNvPr>
          <p:cNvGrpSpPr/>
          <p:nvPr/>
        </p:nvGrpSpPr>
        <p:grpSpPr>
          <a:xfrm>
            <a:off x="4410318" y="1392458"/>
            <a:ext cx="1440000" cy="1800000"/>
            <a:chOff x="7610015" y="3623428"/>
            <a:chExt cx="1440000" cy="1800000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xmlns="" id="{F6AA7122-CB8A-4AD5-BB50-3B950617CFDF}"/>
                </a:ext>
              </a:extLst>
            </p:cNvPr>
            <p:cNvSpPr/>
            <p:nvPr/>
          </p:nvSpPr>
          <p:spPr>
            <a:xfrm>
              <a:off x="7610015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8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3A5303D-379D-45ED-8419-757EC58EC6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89" r="78221" b="32080"/>
            <a:stretch/>
          </p:blipFill>
          <p:spPr bwMode="auto">
            <a:xfrm>
              <a:off x="7710200" y="3848410"/>
              <a:ext cx="1239630" cy="1477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124281CA-EAC5-4310-ADE9-B896CE6E2319}"/>
              </a:ext>
            </a:extLst>
          </p:cNvPr>
          <p:cNvGrpSpPr/>
          <p:nvPr/>
        </p:nvGrpSpPr>
        <p:grpSpPr>
          <a:xfrm>
            <a:off x="9592446" y="3532080"/>
            <a:ext cx="1440000" cy="1800000"/>
            <a:chOff x="4139171" y="3623428"/>
            <a:chExt cx="1440000" cy="180000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xmlns="" id="{5B2EB710-6A0E-4CFC-885E-7F2FF991AFF3}"/>
                </a:ext>
              </a:extLst>
            </p:cNvPr>
            <p:cNvSpPr/>
            <p:nvPr/>
          </p:nvSpPr>
          <p:spPr>
            <a:xfrm>
              <a:off x="4139171" y="3623428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19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43B8FC5-9E81-428B-8687-74BBD328E3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34" b="64631"/>
            <a:stretch/>
          </p:blipFill>
          <p:spPr bwMode="auto">
            <a:xfrm>
              <a:off x="4275062" y="3942739"/>
              <a:ext cx="1203924" cy="1441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8719B8CC-3BB5-4992-AD1E-825DDFA24C9E}"/>
              </a:ext>
            </a:extLst>
          </p:cNvPr>
          <p:cNvGrpSpPr/>
          <p:nvPr/>
        </p:nvGrpSpPr>
        <p:grpSpPr>
          <a:xfrm>
            <a:off x="6154395" y="1392458"/>
            <a:ext cx="1440000" cy="1800000"/>
            <a:chOff x="5874593" y="1434572"/>
            <a:chExt cx="1440000" cy="1800000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xmlns="" id="{376EA8C3-EB74-44DC-AEB8-E8B09528938B}"/>
                </a:ext>
              </a:extLst>
            </p:cNvPr>
            <p:cNvSpPr/>
            <p:nvPr/>
          </p:nvSpPr>
          <p:spPr>
            <a:xfrm>
              <a:off x="5874593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0" name="Picture 8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68F4EFC-AA9E-4845-8A12-881F85CF92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FCFCF"/>
                </a:clrFrom>
                <a:clrTo>
                  <a:srgbClr val="CFCFC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" t="74952" r="75021" b="-1873"/>
            <a:stretch/>
          </p:blipFill>
          <p:spPr bwMode="auto">
            <a:xfrm>
              <a:off x="5972703" y="1637788"/>
              <a:ext cx="1321962" cy="139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6C898E10-0017-47C3-AA9D-FA52A316D8D9}"/>
              </a:ext>
            </a:extLst>
          </p:cNvPr>
          <p:cNvGrpSpPr/>
          <p:nvPr/>
        </p:nvGrpSpPr>
        <p:grpSpPr>
          <a:xfrm>
            <a:off x="7900095" y="1392458"/>
            <a:ext cx="1440000" cy="1800000"/>
            <a:chOff x="7610015" y="1434572"/>
            <a:chExt cx="1440000" cy="1800000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xmlns="" id="{50C24D1C-98E9-4DB1-A92A-954DDAF2698E}"/>
                </a:ext>
              </a:extLst>
            </p:cNvPr>
            <p:cNvSpPr/>
            <p:nvPr/>
          </p:nvSpPr>
          <p:spPr>
            <a:xfrm>
              <a:off x="7610015" y="1434572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1" name="Picture 10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44C91D34-AA33-430C-A4FB-F1DEDAF914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DCDCD"/>
                </a:clrFrom>
                <a:clrTo>
                  <a:srgbClr val="CDCDC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166" t="68355" r="48039" b="787"/>
            <a:stretch/>
          </p:blipFill>
          <p:spPr bwMode="auto">
            <a:xfrm>
              <a:off x="7751165" y="1637788"/>
              <a:ext cx="1198665" cy="1481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OCULTAR ESTA SI">
            <a:extLst>
              <a:ext uri="{FF2B5EF4-FFF2-40B4-BE49-F238E27FC236}">
                <a16:creationId xmlns:a16="http://schemas.microsoft.com/office/drawing/2014/main" xmlns="" id="{E6CC77E7-03EE-4922-9CA2-FDDA13F12D9F}"/>
              </a:ext>
            </a:extLst>
          </p:cNvPr>
          <p:cNvSpPr/>
          <p:nvPr/>
        </p:nvSpPr>
        <p:spPr>
          <a:xfrm>
            <a:off x="10602428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7" name="CARTA">
            <a:extLst>
              <a:ext uri="{FF2B5EF4-FFF2-40B4-BE49-F238E27FC236}">
                <a16:creationId xmlns:a16="http://schemas.microsoft.com/office/drawing/2014/main" xmlns="" id="{91B736C4-F9D7-4D55-AAA1-0C7D280CB1E0}"/>
              </a:ext>
            </a:extLst>
          </p:cNvPr>
          <p:cNvSpPr/>
          <p:nvPr/>
        </p:nvSpPr>
        <p:spPr>
          <a:xfrm>
            <a:off x="9592446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4" name="OCULTAR ESTA SI">
            <a:extLst>
              <a:ext uri="{FF2B5EF4-FFF2-40B4-BE49-F238E27FC236}">
                <a16:creationId xmlns:a16="http://schemas.microsoft.com/office/drawing/2014/main" xmlns="" id="{3D5CB641-8A3B-43A8-9A8D-4B2F569080CB}"/>
              </a:ext>
            </a:extLst>
          </p:cNvPr>
          <p:cNvSpPr/>
          <p:nvPr/>
        </p:nvSpPr>
        <p:spPr>
          <a:xfrm>
            <a:off x="8925617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5" name="CARTA">
            <a:extLst>
              <a:ext uri="{FF2B5EF4-FFF2-40B4-BE49-F238E27FC236}">
                <a16:creationId xmlns:a16="http://schemas.microsoft.com/office/drawing/2014/main" xmlns="" id="{942F69A2-C980-4A89-8586-A98875E6E078}"/>
              </a:ext>
            </a:extLst>
          </p:cNvPr>
          <p:cNvSpPr/>
          <p:nvPr/>
        </p:nvSpPr>
        <p:spPr>
          <a:xfrm>
            <a:off x="7883568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0" name="OCULTAR ESTA SI">
            <a:extLst>
              <a:ext uri="{FF2B5EF4-FFF2-40B4-BE49-F238E27FC236}">
                <a16:creationId xmlns:a16="http://schemas.microsoft.com/office/drawing/2014/main" xmlns="" id="{591619FF-17E9-4C47-82D2-D43E10E8DBBF}"/>
              </a:ext>
            </a:extLst>
          </p:cNvPr>
          <p:cNvSpPr/>
          <p:nvPr/>
        </p:nvSpPr>
        <p:spPr>
          <a:xfrm>
            <a:off x="7153461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1" name="CARTA">
            <a:extLst>
              <a:ext uri="{FF2B5EF4-FFF2-40B4-BE49-F238E27FC236}">
                <a16:creationId xmlns:a16="http://schemas.microsoft.com/office/drawing/2014/main" xmlns="" id="{E9EBD24D-DF3B-4BA4-BFEC-A91BDDE2E77C}"/>
              </a:ext>
            </a:extLst>
          </p:cNvPr>
          <p:cNvSpPr/>
          <p:nvPr/>
        </p:nvSpPr>
        <p:spPr>
          <a:xfrm>
            <a:off x="6151727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5" name="OCULTAR ESTA SI">
            <a:extLst>
              <a:ext uri="{FF2B5EF4-FFF2-40B4-BE49-F238E27FC236}">
                <a16:creationId xmlns:a16="http://schemas.microsoft.com/office/drawing/2014/main" xmlns="" id="{5AC7E290-85BB-419C-9C32-98BFA3C38954}"/>
              </a:ext>
            </a:extLst>
          </p:cNvPr>
          <p:cNvSpPr/>
          <p:nvPr/>
        </p:nvSpPr>
        <p:spPr>
          <a:xfrm>
            <a:off x="8925617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6" name="CARTA">
            <a:extLst>
              <a:ext uri="{FF2B5EF4-FFF2-40B4-BE49-F238E27FC236}">
                <a16:creationId xmlns:a16="http://schemas.microsoft.com/office/drawing/2014/main" xmlns="" id="{6EE01CA5-99C8-47FC-A8E4-761C9AE590E5}"/>
              </a:ext>
            </a:extLst>
          </p:cNvPr>
          <p:cNvSpPr/>
          <p:nvPr/>
        </p:nvSpPr>
        <p:spPr>
          <a:xfrm>
            <a:off x="7883568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0" name="OCULTAR ESTA SI">
            <a:extLst>
              <a:ext uri="{FF2B5EF4-FFF2-40B4-BE49-F238E27FC236}">
                <a16:creationId xmlns:a16="http://schemas.microsoft.com/office/drawing/2014/main" xmlns="" id="{F0EE3F61-5E50-40DC-B7D9-4E9DE4F77FC7}"/>
              </a:ext>
            </a:extLst>
          </p:cNvPr>
          <p:cNvSpPr/>
          <p:nvPr/>
        </p:nvSpPr>
        <p:spPr>
          <a:xfrm>
            <a:off x="3711569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1" name="CARTA">
            <a:extLst>
              <a:ext uri="{FF2B5EF4-FFF2-40B4-BE49-F238E27FC236}">
                <a16:creationId xmlns:a16="http://schemas.microsoft.com/office/drawing/2014/main" xmlns="" id="{3EB75F22-EF28-4621-84E7-1DFEAC353771}"/>
              </a:ext>
            </a:extLst>
          </p:cNvPr>
          <p:cNvSpPr/>
          <p:nvPr/>
        </p:nvSpPr>
        <p:spPr>
          <a:xfrm>
            <a:off x="2717967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0" name="OCULTAR ESTA SI">
            <a:extLst>
              <a:ext uri="{FF2B5EF4-FFF2-40B4-BE49-F238E27FC236}">
                <a16:creationId xmlns:a16="http://schemas.microsoft.com/office/drawing/2014/main" xmlns="" id="{001E7CA2-D69C-4306-B96B-5EDABC607F3B}"/>
              </a:ext>
            </a:extLst>
          </p:cNvPr>
          <p:cNvSpPr/>
          <p:nvPr/>
        </p:nvSpPr>
        <p:spPr>
          <a:xfrm>
            <a:off x="7198014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1" name="CARTA">
            <a:extLst>
              <a:ext uri="{FF2B5EF4-FFF2-40B4-BE49-F238E27FC236}">
                <a16:creationId xmlns:a16="http://schemas.microsoft.com/office/drawing/2014/main" xmlns="" id="{A2544A7B-746D-4B16-8CA1-9C81C4C0AF8C}"/>
              </a:ext>
            </a:extLst>
          </p:cNvPr>
          <p:cNvSpPr/>
          <p:nvPr/>
        </p:nvSpPr>
        <p:spPr>
          <a:xfrm>
            <a:off x="6158486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5" name="OCULTAR ESTA SI">
            <a:extLst>
              <a:ext uri="{FF2B5EF4-FFF2-40B4-BE49-F238E27FC236}">
                <a16:creationId xmlns:a16="http://schemas.microsoft.com/office/drawing/2014/main" xmlns="" id="{FF6721DC-40F7-494D-98F0-B30150E0082D}"/>
              </a:ext>
            </a:extLst>
          </p:cNvPr>
          <p:cNvSpPr/>
          <p:nvPr/>
        </p:nvSpPr>
        <p:spPr>
          <a:xfrm>
            <a:off x="5456589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6" name="CARTA">
            <a:extLst>
              <a:ext uri="{FF2B5EF4-FFF2-40B4-BE49-F238E27FC236}">
                <a16:creationId xmlns:a16="http://schemas.microsoft.com/office/drawing/2014/main" xmlns="" id="{3F55C8EE-0E24-4A14-A185-B4550654A7AD}"/>
              </a:ext>
            </a:extLst>
          </p:cNvPr>
          <p:cNvSpPr/>
          <p:nvPr/>
        </p:nvSpPr>
        <p:spPr>
          <a:xfrm>
            <a:off x="4422554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C9B002C2-6A7C-4BD4-BAA1-6CDA7E88013D}"/>
              </a:ext>
            </a:extLst>
          </p:cNvPr>
          <p:cNvGrpSpPr/>
          <p:nvPr/>
        </p:nvGrpSpPr>
        <p:grpSpPr>
          <a:xfrm>
            <a:off x="2713807" y="1392458"/>
            <a:ext cx="1440000" cy="1800000"/>
            <a:chOff x="8382700" y="1360927"/>
            <a:chExt cx="1440000" cy="1800000"/>
          </a:xfrm>
        </p:grpSpPr>
        <p:sp>
          <p:nvSpPr>
            <p:cNvPr id="49" name="Rectángulo: esquinas redondeadas 48">
              <a:extLst>
                <a:ext uri="{FF2B5EF4-FFF2-40B4-BE49-F238E27FC236}">
                  <a16:creationId xmlns:a16="http://schemas.microsoft.com/office/drawing/2014/main" xmlns="" id="{869CB3F3-5C0B-47CC-88E6-7DF8700D0EE4}"/>
                </a:ext>
              </a:extLst>
            </p:cNvPr>
            <p:cNvSpPr/>
            <p:nvPr/>
          </p:nvSpPr>
          <p:spPr>
            <a:xfrm>
              <a:off x="8382700" y="1360927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2050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23A5D475-FB50-4522-B033-E92888E1BD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9" t="2180" r="45948" b="70590"/>
            <a:stretch/>
          </p:blipFill>
          <p:spPr bwMode="auto">
            <a:xfrm>
              <a:off x="8491951" y="1487270"/>
              <a:ext cx="1264835" cy="131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xmlns="" id="{FB2F3128-A190-45A3-9425-3882E30E4B5F}"/>
              </a:ext>
            </a:extLst>
          </p:cNvPr>
          <p:cNvGrpSpPr/>
          <p:nvPr/>
        </p:nvGrpSpPr>
        <p:grpSpPr>
          <a:xfrm>
            <a:off x="1009767" y="3532080"/>
            <a:ext cx="1440000" cy="1800000"/>
            <a:chOff x="8382700" y="1360927"/>
            <a:chExt cx="1440000" cy="1800000"/>
          </a:xfrm>
        </p:grpSpPr>
        <p:sp>
          <p:nvSpPr>
            <p:cNvPr id="61" name="Rectángulo: esquinas redondeadas 60">
              <a:extLst>
                <a:ext uri="{FF2B5EF4-FFF2-40B4-BE49-F238E27FC236}">
                  <a16:creationId xmlns:a16="http://schemas.microsoft.com/office/drawing/2014/main" xmlns="" id="{276A9BEA-4749-4C33-B6B4-2F5328A5C4E3}"/>
                </a:ext>
              </a:extLst>
            </p:cNvPr>
            <p:cNvSpPr/>
            <p:nvPr/>
          </p:nvSpPr>
          <p:spPr>
            <a:xfrm>
              <a:off x="8382700" y="1360927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62" name="Picture 2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EE89B651-C18D-4A6D-9ED8-4A326FA562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19" t="2180" r="45948" b="70590"/>
            <a:stretch/>
          </p:blipFill>
          <p:spPr bwMode="auto">
            <a:xfrm>
              <a:off x="8491951" y="1487270"/>
              <a:ext cx="1264835" cy="131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3" name="OCULTAR ESTA SI">
            <a:extLst>
              <a:ext uri="{FF2B5EF4-FFF2-40B4-BE49-F238E27FC236}">
                <a16:creationId xmlns:a16="http://schemas.microsoft.com/office/drawing/2014/main" xmlns="" id="{1A5468BC-962A-4CE5-8679-90A5EEB49738}"/>
              </a:ext>
            </a:extLst>
          </p:cNvPr>
          <p:cNvSpPr/>
          <p:nvPr/>
        </p:nvSpPr>
        <p:spPr>
          <a:xfrm>
            <a:off x="3740096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4" name="CARTA">
            <a:extLst>
              <a:ext uri="{FF2B5EF4-FFF2-40B4-BE49-F238E27FC236}">
                <a16:creationId xmlns:a16="http://schemas.microsoft.com/office/drawing/2014/main" xmlns="" id="{BC0B4388-62DC-4994-95F8-456F03252B5F}"/>
              </a:ext>
            </a:extLst>
          </p:cNvPr>
          <p:cNvSpPr/>
          <p:nvPr/>
        </p:nvSpPr>
        <p:spPr>
          <a:xfrm>
            <a:off x="2726344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8" name="OCULTAR ESTA SI">
            <a:extLst>
              <a:ext uri="{FF2B5EF4-FFF2-40B4-BE49-F238E27FC236}">
                <a16:creationId xmlns:a16="http://schemas.microsoft.com/office/drawing/2014/main" xmlns="" id="{8DEB5C88-241A-4691-9878-4A106A0C4FBF}"/>
              </a:ext>
            </a:extLst>
          </p:cNvPr>
          <p:cNvSpPr/>
          <p:nvPr/>
        </p:nvSpPr>
        <p:spPr>
          <a:xfrm>
            <a:off x="2039510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9" name="CARTA">
            <a:extLst>
              <a:ext uri="{FF2B5EF4-FFF2-40B4-BE49-F238E27FC236}">
                <a16:creationId xmlns:a16="http://schemas.microsoft.com/office/drawing/2014/main" xmlns="" id="{416E8ECF-8308-45D6-8F46-D7BD7813BF1B}"/>
              </a:ext>
            </a:extLst>
          </p:cNvPr>
          <p:cNvSpPr/>
          <p:nvPr/>
        </p:nvSpPr>
        <p:spPr>
          <a:xfrm>
            <a:off x="1009767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7" name="OCULTAR ESTA SI">
            <a:extLst>
              <a:ext uri="{FF2B5EF4-FFF2-40B4-BE49-F238E27FC236}">
                <a16:creationId xmlns:a16="http://schemas.microsoft.com/office/drawing/2014/main" xmlns="" id="{AEBFDD66-5DF4-422E-B5B7-6A809DC5E675}"/>
              </a:ext>
            </a:extLst>
          </p:cNvPr>
          <p:cNvSpPr/>
          <p:nvPr/>
        </p:nvSpPr>
        <p:spPr>
          <a:xfrm>
            <a:off x="10602428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8" name="CARTA">
            <a:extLst>
              <a:ext uri="{FF2B5EF4-FFF2-40B4-BE49-F238E27FC236}">
                <a16:creationId xmlns:a16="http://schemas.microsoft.com/office/drawing/2014/main" xmlns="" id="{08DB18D6-8CA7-45B6-B44D-BE6B2B813716}"/>
              </a:ext>
            </a:extLst>
          </p:cNvPr>
          <p:cNvSpPr/>
          <p:nvPr/>
        </p:nvSpPr>
        <p:spPr>
          <a:xfrm>
            <a:off x="9575919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grpSp>
        <p:nvGrpSpPr>
          <p:cNvPr id="67" name="Grupo 66">
            <a:extLst>
              <a:ext uri="{FF2B5EF4-FFF2-40B4-BE49-F238E27FC236}">
                <a16:creationId xmlns:a16="http://schemas.microsoft.com/office/drawing/2014/main" xmlns="" id="{A737EC8F-2A38-4A8D-AF2C-01CBBF0AB3AB}"/>
              </a:ext>
            </a:extLst>
          </p:cNvPr>
          <p:cNvGrpSpPr/>
          <p:nvPr/>
        </p:nvGrpSpPr>
        <p:grpSpPr>
          <a:xfrm>
            <a:off x="1009767" y="1392458"/>
            <a:ext cx="1440000" cy="1800000"/>
            <a:chOff x="8382700" y="3549783"/>
            <a:chExt cx="1440000" cy="1800000"/>
          </a:xfrm>
        </p:grpSpPr>
        <p:sp>
          <p:nvSpPr>
            <p:cNvPr id="68" name="Rectángulo: esquinas redondeadas 67">
              <a:extLst>
                <a:ext uri="{FF2B5EF4-FFF2-40B4-BE49-F238E27FC236}">
                  <a16:creationId xmlns:a16="http://schemas.microsoft.com/office/drawing/2014/main" xmlns="" id="{FF181C27-369B-4678-B363-038109923C89}"/>
                </a:ext>
              </a:extLst>
            </p:cNvPr>
            <p:cNvSpPr/>
            <p:nvPr/>
          </p:nvSpPr>
          <p:spPr>
            <a:xfrm>
              <a:off x="8382700" y="3549783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69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17A96813-9C27-4CFA-8EE7-45A70FAC62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1" t="32237" r="47775" b="34500"/>
            <a:stretch/>
          </p:blipFill>
          <p:spPr bwMode="auto">
            <a:xfrm>
              <a:off x="8541503" y="3770374"/>
              <a:ext cx="1161117" cy="1323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xmlns="" id="{C4F47F0A-8BA2-41DC-A943-61B8EDF4A63A}"/>
              </a:ext>
            </a:extLst>
          </p:cNvPr>
          <p:cNvGrpSpPr/>
          <p:nvPr/>
        </p:nvGrpSpPr>
        <p:grpSpPr>
          <a:xfrm>
            <a:off x="4410318" y="3532080"/>
            <a:ext cx="1440000" cy="1800000"/>
            <a:chOff x="8382700" y="3549783"/>
            <a:chExt cx="1440000" cy="1800000"/>
          </a:xfrm>
        </p:grpSpPr>
        <p:sp>
          <p:nvSpPr>
            <p:cNvPr id="71" name="Rectángulo: esquinas redondeadas 70">
              <a:extLst>
                <a:ext uri="{FF2B5EF4-FFF2-40B4-BE49-F238E27FC236}">
                  <a16:creationId xmlns:a16="http://schemas.microsoft.com/office/drawing/2014/main" xmlns="" id="{BE781BE9-CBCC-44A3-B21E-76CF4CF0B82E}"/>
                </a:ext>
              </a:extLst>
            </p:cNvPr>
            <p:cNvSpPr/>
            <p:nvPr/>
          </p:nvSpPr>
          <p:spPr>
            <a:xfrm>
              <a:off x="8382700" y="3549783"/>
              <a:ext cx="1440000" cy="180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dirty="0"/>
            </a:p>
          </p:txBody>
        </p:sp>
        <p:pic>
          <p:nvPicPr>
            <p:cNvPr id="72" name="Picture 6" descr="Ilustración de frutas surtidas, dibujos animados de frutas ...">
              <a:extLst>
                <a:ext uri="{FF2B5EF4-FFF2-40B4-BE49-F238E27FC236}">
                  <a16:creationId xmlns:a16="http://schemas.microsoft.com/office/drawing/2014/main" xmlns="" id="{62831AD8-F081-4E43-A45D-7EF8756931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CACACA"/>
                </a:clrFrom>
                <a:clrTo>
                  <a:srgbClr val="CACAC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1" t="32237" r="47775" b="34500"/>
            <a:stretch/>
          </p:blipFill>
          <p:spPr bwMode="auto">
            <a:xfrm>
              <a:off x="8541503" y="3770374"/>
              <a:ext cx="1161117" cy="1323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2" name="OCULTAR ESTA SI">
            <a:extLst>
              <a:ext uri="{FF2B5EF4-FFF2-40B4-BE49-F238E27FC236}">
                <a16:creationId xmlns:a16="http://schemas.microsoft.com/office/drawing/2014/main" xmlns="" id="{7686B715-00E1-40AC-8078-29087E2F368A}"/>
              </a:ext>
            </a:extLst>
          </p:cNvPr>
          <p:cNvSpPr/>
          <p:nvPr/>
        </p:nvSpPr>
        <p:spPr>
          <a:xfrm>
            <a:off x="5449945" y="4948904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3" name="CARTA">
            <a:extLst>
              <a:ext uri="{FF2B5EF4-FFF2-40B4-BE49-F238E27FC236}">
                <a16:creationId xmlns:a16="http://schemas.microsoft.com/office/drawing/2014/main" xmlns="" id="{2D1AE5C7-FA55-44E8-8152-80BB3EC339D1}"/>
              </a:ext>
            </a:extLst>
          </p:cNvPr>
          <p:cNvSpPr/>
          <p:nvPr/>
        </p:nvSpPr>
        <p:spPr>
          <a:xfrm>
            <a:off x="4426167" y="3532080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3" name="OCULTAR ESTA SI">
            <a:extLst>
              <a:ext uri="{FF2B5EF4-FFF2-40B4-BE49-F238E27FC236}">
                <a16:creationId xmlns:a16="http://schemas.microsoft.com/office/drawing/2014/main" xmlns="" id="{D07BCA4F-AA12-4319-88E5-DA65335EC304}"/>
              </a:ext>
            </a:extLst>
          </p:cNvPr>
          <p:cNvSpPr/>
          <p:nvPr/>
        </p:nvSpPr>
        <p:spPr>
          <a:xfrm>
            <a:off x="2038973" y="2809282"/>
            <a:ext cx="364386" cy="383176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4" name="CARTA">
            <a:extLst>
              <a:ext uri="{FF2B5EF4-FFF2-40B4-BE49-F238E27FC236}">
                <a16:creationId xmlns:a16="http://schemas.microsoft.com/office/drawing/2014/main" xmlns="" id="{3257101D-81C6-41EA-959B-7102C17DF4EB}"/>
              </a:ext>
            </a:extLst>
          </p:cNvPr>
          <p:cNvSpPr/>
          <p:nvPr/>
        </p:nvSpPr>
        <p:spPr>
          <a:xfrm>
            <a:off x="972176" y="1392458"/>
            <a:ext cx="1440000" cy="1800000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5" name="Título 1">
            <a:extLst>
              <a:ext uri="{FF2B5EF4-FFF2-40B4-BE49-F238E27FC236}">
                <a16:creationId xmlns:a16="http://schemas.microsoft.com/office/drawing/2014/main" xmlns="" id="{0483F546-8579-44F9-957E-4CA79A74CF1F}"/>
              </a:ext>
            </a:extLst>
          </p:cNvPr>
          <p:cNvSpPr txBox="1">
            <a:spLocks/>
          </p:cNvSpPr>
          <p:nvPr/>
        </p:nvSpPr>
        <p:spPr>
          <a:xfrm>
            <a:off x="4484627" y="183560"/>
            <a:ext cx="3355524" cy="8316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b="1" dirty="0">
                <a:ln w="22225">
                  <a:solidFill>
                    <a:schemeClr val="accent6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Rockwell" panose="02060603020205020403" pitchFamily="18" charset="0"/>
              </a:rPr>
              <a:t>NIVEL 3</a:t>
            </a:r>
          </a:p>
        </p:txBody>
      </p:sp>
    </p:spTree>
    <p:extLst>
      <p:ext uri="{BB962C8B-B14F-4D97-AF65-F5344CB8AC3E}">
        <p14:creationId xmlns:p14="http://schemas.microsoft.com/office/powerpoint/2010/main" val="153234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65" grpId="0" animBg="1"/>
      <p:bldP spid="65" grpId="1" animBg="1"/>
      <p:bldP spid="81" grpId="0" animBg="1"/>
      <p:bldP spid="81" grpId="1" animBg="1"/>
      <p:bldP spid="86" grpId="0" animBg="1"/>
      <p:bldP spid="86" grpId="1" animBg="1"/>
      <p:bldP spid="91" grpId="0" animBg="1"/>
      <p:bldP spid="91" grpId="1" animBg="1"/>
      <p:bldP spid="101" grpId="0" animBg="1"/>
      <p:bldP spid="101" grpId="1" animBg="1"/>
      <p:bldP spid="106" grpId="0" animBg="1"/>
      <p:bldP spid="106" grpId="1" animBg="1"/>
      <p:bldP spid="74" grpId="0" animBg="1"/>
      <p:bldP spid="74" grpId="1" animBg="1"/>
      <p:bldP spid="79" grpId="0" animBg="1"/>
      <p:bldP spid="79" grpId="1" animBg="1"/>
      <p:bldP spid="88" grpId="0" animBg="1"/>
      <p:bldP spid="88" grpId="1" animBg="1"/>
      <p:bldP spid="83" grpId="0" animBg="1"/>
      <p:bldP spid="83" grpId="1" animBg="1"/>
      <p:bldP spid="94" grpId="0" animBg="1"/>
      <p:bldP spid="94" grpId="1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8</Words>
  <Application>Microsoft Macintosh PowerPoint</Application>
  <PresentationFormat>Personalizado</PresentationFormat>
  <Paragraphs>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MEMORICE FRUTAS</vt:lpstr>
      <vt:lpstr>INSTRUCCIONES - Dos jugadores.  Comienza el juego con un jugador girando la imagen dejando el dibujo visible y luego haciendo lo mismo con otra imagen, si son iguales gana el primer par; y los debe  dejar girados en donde se muestre cada imagen; si son diferentes debe volver a ocultarlos para seguir buscando su par igual. Luego le da el turno al otro participante siguiendo la misma regla. El jugador que logra agrupar mas pares es el triunfador!!! A jugar!!!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MEMORICE FRUTAS Y VERDURAS</dc:title>
  <dc:creator>HP</dc:creator>
  <cp:lastModifiedBy>Gabriela  Tapia </cp:lastModifiedBy>
  <cp:revision>33</cp:revision>
  <dcterms:created xsi:type="dcterms:W3CDTF">2020-05-13T18:03:16Z</dcterms:created>
  <dcterms:modified xsi:type="dcterms:W3CDTF">2020-05-31T22:11:58Z</dcterms:modified>
</cp:coreProperties>
</file>