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4" r:id="rId2"/>
    <p:sldId id="268" r:id="rId3"/>
    <p:sldId id="272" r:id="rId4"/>
    <p:sldId id="269" r:id="rId5"/>
    <p:sldId id="271" r:id="rId6"/>
    <p:sldId id="273" r:id="rId7"/>
    <p:sldId id="270" r:id="rId8"/>
    <p:sldId id="277" r:id="rId9"/>
    <p:sldId id="275" r:id="rId10"/>
    <p:sldId id="278" r:id="rId11"/>
    <p:sldId id="266" r:id="rId12"/>
    <p:sldId id="262" r:id="rId13"/>
    <p:sldId id="259" r:id="rId14"/>
    <p:sldId id="260" r:id="rId15"/>
    <p:sldId id="261" r:id="rId16"/>
    <p:sldId id="263" r:id="rId17"/>
    <p:sldId id="264" r:id="rId18"/>
    <p:sldId id="265" r:id="rId19"/>
    <p:sldId id="267" r:id="rId20"/>
    <p:sldId id="276" r:id="rId21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392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D68DA-9A30-4A7F-A1E2-32B995B5E001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DCA36-F209-4408-AC08-65D5D31B5C6A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01415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9DCA36-F209-4408-AC08-65D5D31B5C6A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5071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44956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6976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4656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43974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66427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2169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0101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39113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4777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70886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851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5DC14-4D8D-431D-8CF0-4D3E3C90DC7C}" type="datetimeFigureOut">
              <a:rPr lang="es-CL" smtClean="0"/>
              <a:t>18-06-20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C6F4-A5CE-4167-A980-CF1BCC12D239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364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es-CL" sz="3600" b="1" dirty="0" smtClean="0">
                <a:latin typeface="Comic Sans MS" pitchFamily="66" charset="0"/>
              </a:rPr>
              <a:t/>
            </a:r>
            <a:br>
              <a:rPr lang="es-CL" sz="3600" b="1" dirty="0" smtClean="0">
                <a:latin typeface="Comic Sans MS" pitchFamily="66" charset="0"/>
              </a:rPr>
            </a:br>
            <a:r>
              <a:rPr lang="es-CL" sz="3600" b="1" dirty="0" smtClean="0">
                <a:latin typeface="Comic Sans MS" pitchFamily="66" charset="0"/>
              </a:rPr>
              <a:t/>
            </a:r>
            <a:br>
              <a:rPr lang="es-CL" sz="3600" b="1" dirty="0" smtClean="0">
                <a:latin typeface="Comic Sans MS" pitchFamily="66" charset="0"/>
              </a:rPr>
            </a:br>
            <a:r>
              <a:rPr lang="es-CL" sz="3600" b="1" dirty="0" smtClean="0">
                <a:latin typeface="Comic Sans MS" pitchFamily="66" charset="0"/>
              </a:rPr>
              <a:t>Cuento </a:t>
            </a:r>
            <a:br>
              <a:rPr lang="es-CL" sz="3600" b="1" dirty="0" smtClean="0">
                <a:latin typeface="Comic Sans MS" pitchFamily="66" charset="0"/>
              </a:rPr>
            </a:br>
            <a:r>
              <a:rPr lang="es-CL" sz="3600" b="1" dirty="0" smtClean="0">
                <a:latin typeface="Comic Sans MS" pitchFamily="66" charset="0"/>
              </a:rPr>
              <a:t>“La Ardilla </a:t>
            </a:r>
            <a:r>
              <a:rPr lang="es-CL" sz="3600" b="1" dirty="0" err="1" smtClean="0">
                <a:latin typeface="Comic Sans MS" pitchFamily="66" charset="0"/>
              </a:rPr>
              <a:t>Jorgelina</a:t>
            </a:r>
            <a:r>
              <a:rPr lang="es-CL" sz="3600" b="1" dirty="0" smtClean="0">
                <a:latin typeface="Comic Sans MS" pitchFamily="66" charset="0"/>
              </a:rPr>
              <a:t>”</a:t>
            </a:r>
            <a:br>
              <a:rPr lang="es-CL" sz="3600" b="1" dirty="0" smtClean="0">
                <a:latin typeface="Comic Sans MS" pitchFamily="66" charset="0"/>
              </a:rPr>
            </a:br>
            <a:r>
              <a:rPr lang="es-CL" sz="3600" b="1" dirty="0" smtClean="0">
                <a:latin typeface="Comic Sans MS" pitchFamily="66" charset="0"/>
              </a:rPr>
              <a:t/>
            </a:r>
            <a:br>
              <a:rPr lang="es-CL" sz="3600" b="1" dirty="0" smtClean="0">
                <a:latin typeface="Comic Sans MS" pitchFamily="66" charset="0"/>
              </a:rPr>
            </a:br>
            <a:r>
              <a:rPr lang="es-CL" sz="2800" b="1" dirty="0" err="1" smtClean="0">
                <a:latin typeface="Comic Sans MS" pitchFamily="66" charset="0"/>
              </a:rPr>
              <a:t>Ghiglioni</a:t>
            </a:r>
            <a:r>
              <a:rPr lang="es-CL" sz="2800" b="1" dirty="0" smtClean="0">
                <a:latin typeface="Comic Sans MS" pitchFamily="66" charset="0"/>
              </a:rPr>
              <a:t> Marta</a:t>
            </a:r>
            <a:br>
              <a:rPr lang="es-CL" sz="2800" b="1" dirty="0" smtClean="0">
                <a:latin typeface="Comic Sans MS" pitchFamily="66" charset="0"/>
              </a:rPr>
            </a:br>
            <a:r>
              <a:rPr lang="es-CL" sz="2800" b="1" dirty="0" smtClean="0">
                <a:latin typeface="Comic Sans MS" pitchFamily="66" charset="0"/>
              </a:rPr>
              <a:t>Col. Animales Alegres y Amigos</a:t>
            </a:r>
            <a:br>
              <a:rPr lang="es-CL" sz="2800" b="1" dirty="0" smtClean="0">
                <a:latin typeface="Comic Sans MS" pitchFamily="66" charset="0"/>
              </a:rPr>
            </a:br>
            <a:r>
              <a:rPr lang="es-CL" sz="2800" b="1" dirty="0" smtClean="0">
                <a:latin typeface="Comic Sans MS" pitchFamily="66" charset="0"/>
              </a:rPr>
              <a:t/>
            </a:r>
            <a:br>
              <a:rPr lang="es-CL" sz="2800" b="1" dirty="0" smtClean="0">
                <a:latin typeface="Comic Sans MS" pitchFamily="66" charset="0"/>
              </a:rPr>
            </a:br>
            <a:r>
              <a:rPr lang="es-CL" sz="2800" b="1" smtClean="0">
                <a:latin typeface="Comic Sans MS" pitchFamily="66" charset="0"/>
              </a:rPr>
              <a:t/>
            </a:r>
            <a:br>
              <a:rPr lang="es-CL" sz="2800" b="1" smtClean="0">
                <a:latin typeface="Comic Sans MS" pitchFamily="66" charset="0"/>
              </a:rPr>
            </a:br>
            <a:endParaRPr lang="es-CL" sz="2800" b="1" dirty="0"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983841"/>
            <a:ext cx="843727" cy="1268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983841"/>
            <a:ext cx="576064" cy="129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945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L" dirty="0" smtClean="0">
                <a:latin typeface="Comic Sans MS" pitchFamily="66" charset="0"/>
              </a:rPr>
              <a:t>Y ahora escuchemos </a:t>
            </a:r>
            <a:br>
              <a:rPr lang="es-CL" dirty="0" smtClean="0">
                <a:latin typeface="Comic Sans MS" pitchFamily="66" charset="0"/>
              </a:rPr>
            </a:br>
            <a:r>
              <a:rPr lang="es-CL" dirty="0" smtClean="0">
                <a:latin typeface="Comic Sans MS" pitchFamily="66" charset="0"/>
              </a:rPr>
              <a:t>un cuento… </a:t>
            </a:r>
            <a:endParaRPr lang="es-CL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89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latinbooksint.com/images_obra/1fe6ec498842aa6eb06e9764411b785b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-126776"/>
            <a:ext cx="5162989" cy="722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25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11113"/>
            <a:ext cx="4808537" cy="683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498232" y="5733255"/>
            <a:ext cx="41459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L" sz="2000" b="1" dirty="0">
                <a:latin typeface="Comic Sans MS" pitchFamily="66" charset="0"/>
              </a:rPr>
              <a:t>Va y viene por el bosque, la ardilla </a:t>
            </a:r>
            <a:r>
              <a:rPr lang="es-CL" sz="2000" b="1" dirty="0" err="1">
                <a:latin typeface="Comic Sans MS" pitchFamily="66" charset="0"/>
              </a:rPr>
              <a:t>Jorgelina</a:t>
            </a:r>
            <a:r>
              <a:rPr lang="es-CL" sz="2000" b="1" dirty="0">
                <a:latin typeface="Comic Sans MS" pitchFamily="66" charset="0"/>
              </a:rPr>
              <a:t> y salta por el aire como una bailarina</a:t>
            </a:r>
            <a:endParaRPr lang="es-CL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64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0"/>
            <a:ext cx="4868863" cy="688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441391" y="584233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CL" sz="2000" b="1" dirty="0">
                <a:latin typeface="Comic Sans MS" pitchFamily="66" charset="0"/>
              </a:rPr>
              <a:t>Es rápida e inteligente, siempre está contenta y al menor ruido está muy atenta</a:t>
            </a:r>
            <a:endParaRPr lang="es-CL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662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0"/>
            <a:ext cx="4895850" cy="688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286000" y="584233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CL" sz="2000" b="1" dirty="0">
                <a:latin typeface="Comic Sans MS" pitchFamily="66" charset="0"/>
              </a:rPr>
              <a:t>Y</a:t>
            </a:r>
            <a:r>
              <a:rPr lang="es-CL" sz="2000" b="1" dirty="0" smtClean="0">
                <a:latin typeface="Comic Sans MS" pitchFamily="66" charset="0"/>
              </a:rPr>
              <a:t> </a:t>
            </a:r>
            <a:r>
              <a:rPr lang="es-CL" sz="2000" b="1" dirty="0">
                <a:latin typeface="Comic Sans MS" pitchFamily="66" charset="0"/>
              </a:rPr>
              <a:t>es tan miedosa, la ardilla </a:t>
            </a:r>
            <a:r>
              <a:rPr lang="es-CL" sz="2000" b="1" dirty="0" err="1">
                <a:latin typeface="Comic Sans MS" pitchFamily="66" charset="0"/>
              </a:rPr>
              <a:t>Jorgelina</a:t>
            </a:r>
            <a:r>
              <a:rPr lang="es-CL" sz="2000" b="1" dirty="0">
                <a:latin typeface="Comic Sans MS" pitchFamily="66" charset="0"/>
              </a:rPr>
              <a:t>, que a veces con su sombra se asusta y desconfía.</a:t>
            </a:r>
            <a:endParaRPr lang="es-CL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39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300" y="12700"/>
            <a:ext cx="4849813" cy="683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642727" y="544522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L" sz="2000" b="1" dirty="0">
                <a:latin typeface="Comic Sans MS" pitchFamily="66" charset="0"/>
              </a:rPr>
              <a:t>Se esconde entre las flores, se columpia con la brisa y salta en picada con una gran sonrisa.</a:t>
            </a:r>
            <a:endParaRPr lang="es-CL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195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175"/>
            <a:ext cx="4895850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322875" y="5791426"/>
            <a:ext cx="4498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L" sz="2000" b="1" dirty="0">
                <a:latin typeface="Comic Sans MS" pitchFamily="66" charset="0"/>
              </a:rPr>
              <a:t>Es una gran campeona </a:t>
            </a:r>
            <a:r>
              <a:rPr lang="es-CL" sz="2000" b="1" dirty="0" smtClean="0">
                <a:latin typeface="Comic Sans MS" pitchFamily="66" charset="0"/>
              </a:rPr>
              <a:t>del      salto, esta dulce ardilla, que salta </a:t>
            </a:r>
            <a:r>
              <a:rPr lang="es-CL" sz="2000" b="1" dirty="0">
                <a:latin typeface="Comic Sans MS" pitchFamily="66" charset="0"/>
              </a:rPr>
              <a:t>por el aire sin temor a la altura.</a:t>
            </a:r>
            <a:endParaRPr lang="es-CL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206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905" y="-27384"/>
            <a:ext cx="4865687" cy="689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316584" y="573325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L" sz="2000" b="1" dirty="0">
                <a:latin typeface="Comic Sans MS" pitchFamily="66" charset="0"/>
              </a:rPr>
              <a:t>En lo alto de la rama con la cola extendida, la ardilla </a:t>
            </a:r>
            <a:r>
              <a:rPr lang="es-CL" sz="2000" b="1" dirty="0" err="1">
                <a:latin typeface="Comic Sans MS" pitchFamily="66" charset="0"/>
              </a:rPr>
              <a:t>Jorgelina</a:t>
            </a:r>
            <a:r>
              <a:rPr lang="es-CL" sz="2000" b="1" dirty="0">
                <a:latin typeface="Comic Sans MS" pitchFamily="66" charset="0"/>
              </a:rPr>
              <a:t> no pierde el equilibrio.</a:t>
            </a:r>
            <a:endParaRPr lang="es-CL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36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4763"/>
            <a:ext cx="4926013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285206" y="551723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CL" sz="2000" b="1" dirty="0">
                <a:latin typeface="Comic Sans MS" pitchFamily="66" charset="0"/>
              </a:rPr>
              <a:t>En el tronco del árbol, la previsora ardilla tiene su casita repleta de semillas</a:t>
            </a:r>
            <a:endParaRPr lang="es-CL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210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0"/>
            <a:ext cx="48387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318336" y="566124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s-CL" sz="2000" b="1" dirty="0" err="1">
                <a:latin typeface="Comic Sans MS" pitchFamily="66" charset="0"/>
              </a:rPr>
              <a:t>Jorgelina</a:t>
            </a:r>
            <a:r>
              <a:rPr lang="es-CL" sz="2000" b="1" dirty="0">
                <a:latin typeface="Comic Sans MS" pitchFamily="66" charset="0"/>
              </a:rPr>
              <a:t> come nueces y avellanas para sentirse fuerte todas las mañanas. </a:t>
            </a:r>
            <a:endParaRPr lang="es-CL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571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87624" y="188640"/>
            <a:ext cx="6696744" cy="6525344"/>
          </a:xfrm>
        </p:spPr>
        <p:txBody>
          <a:bodyPr>
            <a:noAutofit/>
          </a:bodyPr>
          <a:lstStyle/>
          <a:p>
            <a:r>
              <a:rPr lang="es-CL" sz="3600" dirty="0" smtClean="0">
                <a:latin typeface="Comic Sans MS" pitchFamily="66" charset="0"/>
              </a:rPr>
              <a:t/>
            </a:r>
            <a:br>
              <a:rPr lang="es-CL" sz="3600" dirty="0" smtClean="0">
                <a:latin typeface="Comic Sans MS" pitchFamily="66" charset="0"/>
              </a:rPr>
            </a:br>
            <a:r>
              <a:rPr lang="es-CL" sz="3600" b="1" dirty="0" smtClean="0">
                <a:latin typeface="Comic Sans MS" pitchFamily="66" charset="0"/>
              </a:rPr>
              <a:t>Comencemos con una adivinanza</a:t>
            </a:r>
            <a:br>
              <a:rPr lang="es-CL" sz="3600" b="1" dirty="0" smtClean="0">
                <a:latin typeface="Comic Sans MS" pitchFamily="66" charset="0"/>
              </a:rPr>
            </a:br>
            <a:r>
              <a:rPr lang="es-CL" sz="3600" dirty="0">
                <a:latin typeface="Comic Sans MS" pitchFamily="66" charset="0"/>
              </a:rPr>
              <a:t/>
            </a:r>
            <a:br>
              <a:rPr lang="es-CL" sz="3600" dirty="0">
                <a:latin typeface="Comic Sans MS" pitchFamily="66" charset="0"/>
              </a:rPr>
            </a:br>
            <a:r>
              <a:rPr lang="es-CL" sz="3600" dirty="0" smtClean="0">
                <a:latin typeface="Comic Sans MS" pitchFamily="66" charset="0"/>
              </a:rPr>
              <a:t>¿</a:t>
            </a:r>
            <a:r>
              <a:rPr lang="es-CL" sz="3600" dirty="0">
                <a:latin typeface="Comic Sans MS" pitchFamily="66" charset="0"/>
              </a:rPr>
              <a:t>Quién hace en los troncos</a:t>
            </a:r>
            <a:br>
              <a:rPr lang="es-CL" sz="3600" dirty="0">
                <a:latin typeface="Comic Sans MS" pitchFamily="66" charset="0"/>
              </a:rPr>
            </a:br>
            <a:r>
              <a:rPr lang="es-CL" sz="3600" dirty="0">
                <a:latin typeface="Comic Sans MS" pitchFamily="66" charset="0"/>
              </a:rPr>
              <a:t>su </a:t>
            </a:r>
            <a:r>
              <a:rPr lang="es-CL" sz="3600" dirty="0" smtClean="0">
                <a:latin typeface="Comic Sans MS" pitchFamily="66" charset="0"/>
              </a:rPr>
              <a:t>casita, allí duerme y esconde todas sus semillas? </a:t>
            </a:r>
            <a:br>
              <a:rPr lang="es-CL" sz="3600" dirty="0" smtClean="0">
                <a:latin typeface="Comic Sans MS" pitchFamily="66" charset="0"/>
              </a:rPr>
            </a:br>
            <a:r>
              <a:rPr lang="es-CL" sz="3600" dirty="0">
                <a:latin typeface="Comic Sans MS" pitchFamily="66" charset="0"/>
              </a:rPr>
              <a:t/>
            </a:r>
            <a:br>
              <a:rPr lang="es-CL" sz="3600" dirty="0">
                <a:latin typeface="Comic Sans MS" pitchFamily="66" charset="0"/>
              </a:rPr>
            </a:br>
            <a:r>
              <a:rPr lang="es-CL" sz="3600" dirty="0" smtClean="0">
                <a:latin typeface="Comic Sans MS" pitchFamily="66" charset="0"/>
              </a:rPr>
              <a:t>¿Quién no vuela, ni sabe nadar, pero salta, corre y por lo árboles  sube y baja sin parar?</a:t>
            </a:r>
            <a:r>
              <a:rPr lang="es-CL" sz="3600" dirty="0">
                <a:latin typeface="Comic Sans MS" pitchFamily="66" charset="0"/>
              </a:rPr>
              <a:t/>
            </a:r>
            <a:br>
              <a:rPr lang="es-CL" sz="3600" dirty="0">
                <a:latin typeface="Comic Sans MS" pitchFamily="66" charset="0"/>
              </a:rPr>
            </a:br>
            <a:endParaRPr lang="es-CL" sz="36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768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1560" y="1268760"/>
            <a:ext cx="77048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7200" dirty="0" smtClean="0">
                <a:solidFill>
                  <a:schemeClr val="bg1"/>
                </a:solidFill>
                <a:latin typeface="Edelfontmed" pitchFamily="2" charset="0"/>
              </a:rPr>
              <a:t>Y colorín colorado este cuento a terminado</a:t>
            </a:r>
          </a:p>
          <a:p>
            <a:pPr algn="ctr"/>
            <a:r>
              <a:rPr lang="es-CL" sz="9600" dirty="0" smtClean="0">
                <a:solidFill>
                  <a:schemeClr val="bg1"/>
                </a:solidFill>
                <a:latin typeface="Edelfontmed" pitchFamily="2" charset="0"/>
              </a:rPr>
              <a:t>Fin</a:t>
            </a:r>
            <a:endParaRPr lang="es-CL" sz="9600" dirty="0">
              <a:solidFill>
                <a:schemeClr val="bg1"/>
              </a:solidFill>
              <a:latin typeface="Edelfontm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985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3620"/>
          </a:xfrm>
        </p:spPr>
        <p:txBody>
          <a:bodyPr>
            <a:normAutofit fontScale="90000"/>
          </a:bodyPr>
          <a:lstStyle/>
          <a:p>
            <a:r>
              <a:rPr lang="es-CL" dirty="0" smtClean="0">
                <a:latin typeface="Comic Sans MS" pitchFamily="66" charset="0"/>
              </a:rPr>
              <a:t>¡La Ardilla!</a:t>
            </a:r>
            <a:endParaRPr lang="es-CL" dirty="0">
              <a:latin typeface="Comic Sans MS" pitchFamily="66" charset="0"/>
            </a:endParaRPr>
          </a:p>
        </p:txBody>
      </p:sp>
      <p:pic>
        <p:nvPicPr>
          <p:cNvPr id="4098" name="Picture 2" descr="http://animalfiel.es/wp-content/uploads/2013/05/ardilla-ro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0647"/>
            <a:ext cx="6865301" cy="515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96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280920" cy="626796"/>
          </a:xfrm>
        </p:spPr>
        <p:txBody>
          <a:bodyPr>
            <a:normAutofit/>
          </a:bodyPr>
          <a:lstStyle/>
          <a:p>
            <a:r>
              <a:rPr lang="es-CL" sz="2800" dirty="0" smtClean="0">
                <a:latin typeface="Comic Sans MS" pitchFamily="66" charset="0"/>
              </a:rPr>
              <a:t>La casa de la ardilla se llama madriguera</a:t>
            </a:r>
            <a:endParaRPr lang="es-CL" sz="2800" dirty="0">
              <a:latin typeface="Comic Sans MS" pitchFamily="66" charset="0"/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1115616" y="1016772"/>
            <a:ext cx="6768752" cy="5456505"/>
            <a:chOff x="899592" y="887444"/>
            <a:chExt cx="7200800" cy="5765813"/>
          </a:xfrm>
        </p:grpSpPr>
        <p:pic>
          <p:nvPicPr>
            <p:cNvPr id="1026" name="Picture 2" descr="http://www.fondosypantallas.com/wp-content/uploads/2009/07/200707032021-1314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887444"/>
              <a:ext cx="7200800" cy="5765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1 Rectángulo"/>
            <p:cNvSpPr/>
            <p:nvPr/>
          </p:nvSpPr>
          <p:spPr>
            <a:xfrm>
              <a:off x="899592" y="887444"/>
              <a:ext cx="7200800" cy="16529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723473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7036"/>
          </a:xfrm>
        </p:spPr>
        <p:txBody>
          <a:bodyPr>
            <a:normAutofit fontScale="90000"/>
          </a:bodyPr>
          <a:lstStyle/>
          <a:p>
            <a:r>
              <a:rPr lang="es-CL" dirty="0" smtClean="0">
                <a:latin typeface="Comic Sans MS" pitchFamily="66" charset="0"/>
              </a:rPr>
              <a:t>Las ardillas comen semillas </a:t>
            </a:r>
            <a:endParaRPr lang="es-CL" dirty="0">
              <a:latin typeface="Comic Sans MS" pitchFamily="66" charset="0"/>
            </a:endParaRPr>
          </a:p>
        </p:txBody>
      </p:sp>
      <p:pic>
        <p:nvPicPr>
          <p:cNvPr id="3074" name="Picture 2" descr="http://thumbs.dreamstime.com/thumb_605/1305317300lF764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86" y="1013206"/>
            <a:ext cx="7128792" cy="560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474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562074"/>
          </a:xfrm>
        </p:spPr>
        <p:txBody>
          <a:bodyPr>
            <a:noAutofit/>
          </a:bodyPr>
          <a:lstStyle/>
          <a:p>
            <a:r>
              <a:rPr lang="es-CL" sz="4000" dirty="0" smtClean="0">
                <a:latin typeface="Comic Sans MS" pitchFamily="66" charset="0"/>
              </a:rPr>
              <a:t>Corren y saltan muy alto</a:t>
            </a:r>
            <a:endParaRPr lang="es-CL" sz="4000" dirty="0">
              <a:latin typeface="Comic Sans MS" pitchFamily="66" charset="0"/>
            </a:endParaRPr>
          </a:p>
        </p:txBody>
      </p:sp>
      <p:pic>
        <p:nvPicPr>
          <p:cNvPr id="5122" name="Picture 2" descr="http://es.tiching.com/uploads/contents/2011/08/27/41394_13144652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001436" cy="505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492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s-CL" sz="3600" dirty="0" smtClean="0">
                <a:latin typeface="Comic Sans MS" pitchFamily="66" charset="0"/>
              </a:rPr>
              <a:t>Suben…</a:t>
            </a:r>
            <a:endParaRPr lang="es-CL" sz="3600" dirty="0">
              <a:latin typeface="Comic Sans MS" pitchFamily="66" charset="0"/>
            </a:endParaRPr>
          </a:p>
        </p:txBody>
      </p:sp>
      <p:pic>
        <p:nvPicPr>
          <p:cNvPr id="2050" name="Picture 2" descr="http://2.bp.blogspot.com/_9h2dbilC-jA/Scbq_6kaX-I/AAAAAAAAAR0/w6J2uFQx5RY/s400/ardilla+de+chapultep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64704"/>
            <a:ext cx="4608512" cy="594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19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s-CL" sz="3600" dirty="0" smtClean="0">
                <a:latin typeface="Comic Sans MS" pitchFamily="66" charset="0"/>
              </a:rPr>
              <a:t>Y bajan por los árboles</a:t>
            </a:r>
            <a:endParaRPr lang="es-CL" sz="3600" dirty="0">
              <a:latin typeface="Comic Sans MS" pitchFamily="66" charset="0"/>
            </a:endParaRPr>
          </a:p>
        </p:txBody>
      </p:sp>
      <p:pic>
        <p:nvPicPr>
          <p:cNvPr id="2050" name="Picture 2" descr="http://2.bp.blogspot.com/_9h2dbilC-jA/Scbq_6kaX-I/AAAAAAAAAR0/w6J2uFQx5RY/s400/ardilla+de+chapultep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2123728" y="794900"/>
            <a:ext cx="4824536" cy="594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632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7036"/>
          </a:xfrm>
        </p:spPr>
        <p:txBody>
          <a:bodyPr>
            <a:normAutofit fontScale="90000"/>
          </a:bodyPr>
          <a:lstStyle/>
          <a:p>
            <a:r>
              <a:rPr lang="es-CL" dirty="0" smtClean="0">
                <a:latin typeface="Comic Sans MS" pitchFamily="66" charset="0"/>
              </a:rPr>
              <a:t>Las ardillas son muy divertidas </a:t>
            </a:r>
            <a:endParaRPr lang="es-CL" dirty="0">
              <a:latin typeface="Comic Sans MS" pitchFamily="66" charset="0"/>
            </a:endParaRPr>
          </a:p>
        </p:txBody>
      </p:sp>
      <p:grpSp>
        <p:nvGrpSpPr>
          <p:cNvPr id="4" name="3 Grupo"/>
          <p:cNvGrpSpPr/>
          <p:nvPr/>
        </p:nvGrpSpPr>
        <p:grpSpPr>
          <a:xfrm>
            <a:off x="793190" y="770021"/>
            <a:ext cx="7272808" cy="6021288"/>
            <a:chOff x="933986" y="836712"/>
            <a:chExt cx="7272808" cy="6021288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3986" y="1013206"/>
              <a:ext cx="7272808" cy="57257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2 Rectángulo"/>
            <p:cNvSpPr/>
            <p:nvPr/>
          </p:nvSpPr>
          <p:spPr>
            <a:xfrm>
              <a:off x="933986" y="836712"/>
              <a:ext cx="109622" cy="6021288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</p:spTree>
    <p:extLst>
      <p:ext uri="{BB962C8B-B14F-4D97-AF65-F5344CB8AC3E}">
        <p14:creationId xmlns:p14="http://schemas.microsoft.com/office/powerpoint/2010/main" val="1499397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186</Words>
  <Application>Microsoft Macintosh PowerPoint</Application>
  <PresentationFormat>Presentación en pantalla (4:3)</PresentationFormat>
  <Paragraphs>21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  Cuento  “La Ardilla Jorgelina”  Ghiglioni Marta Col. Animales Alegres y Amigos   </vt:lpstr>
      <vt:lpstr> Comencemos con una adivinanza  ¿Quién hace en los troncos su casita, allí duerme y esconde todas sus semillas?   ¿Quién no vuela, ni sabe nadar, pero salta, corre y por lo árboles  sube y baja sin parar? </vt:lpstr>
      <vt:lpstr>¡La Ardilla!</vt:lpstr>
      <vt:lpstr>La casa de la ardilla se llama madriguera</vt:lpstr>
      <vt:lpstr>Las ardillas comen semillas </vt:lpstr>
      <vt:lpstr>Corren y saltan muy alto</vt:lpstr>
      <vt:lpstr>Suben…</vt:lpstr>
      <vt:lpstr>Y bajan por los árboles</vt:lpstr>
      <vt:lpstr>Las ardillas son muy divertidas </vt:lpstr>
      <vt:lpstr>Y ahora escuchemos  un cuento…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</dc:creator>
  <cp:lastModifiedBy>Gabriela  Tapia </cp:lastModifiedBy>
  <cp:revision>23</cp:revision>
  <dcterms:created xsi:type="dcterms:W3CDTF">2013-05-24T03:40:11Z</dcterms:created>
  <dcterms:modified xsi:type="dcterms:W3CDTF">2020-06-18T19:02:30Z</dcterms:modified>
</cp:coreProperties>
</file>