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6" r:id="rId3"/>
    <p:sldId id="283" r:id="rId4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80" y="-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D0971-B4AA-4423-9485-14285FDDE392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8DF99-E4BA-4255-BA10-656ED3A88908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8886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8DF99-E4BA-4255-BA10-656ED3A88908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7644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471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27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82505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9777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369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80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531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287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8523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93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652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08F69-B09E-42A4-9087-C861EA8D36C1}" type="datetimeFigureOut">
              <a:rPr lang="es-CL" smtClean="0"/>
              <a:t>20-06-20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324CA-862B-49A1-80BC-6FD747B2F1BB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344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4392488"/>
          </a:xfrm>
        </p:spPr>
        <p:txBody>
          <a:bodyPr>
            <a:normAutofit/>
          </a:bodyPr>
          <a:lstStyle/>
          <a:p>
            <a:r>
              <a:rPr lang="es-CL" dirty="0" smtClean="0"/>
              <a:t/>
            </a:r>
            <a:br>
              <a:rPr lang="es-CL" dirty="0" smtClean="0"/>
            </a:br>
            <a:r>
              <a:rPr lang="es-CL" dirty="0" smtClean="0"/>
              <a:t>NMM</a:t>
            </a:r>
            <a:r>
              <a:rPr lang="es-CL" dirty="0" smtClean="0"/>
              <a:t>  </a:t>
            </a:r>
            <a:r>
              <a:rPr lang="es-CL" dirty="0" smtClean="0"/>
              <a:t/>
            </a:r>
            <a:br>
              <a:rPr lang="es-CL" dirty="0" smtClean="0"/>
            </a:br>
            <a:r>
              <a:rPr lang="es-CL" dirty="0" smtClean="0"/>
              <a:t>“La Ardilla Jorgelina”</a:t>
            </a:r>
            <a:br>
              <a:rPr lang="es-CL" dirty="0" smtClean="0"/>
            </a:br>
            <a:r>
              <a:rPr lang="es-CL" dirty="0"/>
              <a:t/>
            </a:r>
            <a:br>
              <a:rPr lang="es-CL" dirty="0"/>
            </a:br>
            <a:r>
              <a:rPr lang="es-CL" sz="3200" b="1" dirty="0">
                <a:latin typeface="Comic Sans MS" pitchFamily="66" charset="0"/>
              </a:rPr>
              <a:t/>
            </a:r>
            <a:br>
              <a:rPr lang="es-CL" sz="3200" b="1" dirty="0">
                <a:latin typeface="Comic Sans MS" pitchFamily="66" charset="0"/>
              </a:rPr>
            </a:br>
            <a:endParaRPr lang="es-CL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29" y="3212976"/>
            <a:ext cx="843727" cy="1268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601" y="3157762"/>
            <a:ext cx="576064" cy="129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556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400" b="1" dirty="0" smtClean="0"/>
              <a:t>Hace </a:t>
            </a:r>
            <a:r>
              <a:rPr lang="es-CL" sz="2400" b="1" dirty="0" err="1" smtClean="0"/>
              <a:t>click</a:t>
            </a:r>
            <a:r>
              <a:rPr lang="es-CL" sz="2400" b="1" dirty="0" smtClean="0"/>
              <a:t> para que las ardillas coman sus semillas </a:t>
            </a:r>
            <a:endParaRPr lang="es-CL" sz="2400" b="1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015" y="1194677"/>
            <a:ext cx="1285359" cy="103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984" y="5263304"/>
            <a:ext cx="1285359" cy="103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441" y="3232690"/>
            <a:ext cx="1285359" cy="103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2 Grupo"/>
          <p:cNvGrpSpPr/>
          <p:nvPr/>
        </p:nvGrpSpPr>
        <p:grpSpPr>
          <a:xfrm>
            <a:off x="774032" y="1035359"/>
            <a:ext cx="7288546" cy="1260902"/>
            <a:chOff x="755574" y="965921"/>
            <a:chExt cx="7288546" cy="1260902"/>
          </a:xfrm>
        </p:grpSpPr>
        <p:cxnSp>
          <p:nvCxnSpPr>
            <p:cNvPr id="5" name="4 Conector recto"/>
            <p:cNvCxnSpPr/>
            <p:nvPr/>
          </p:nvCxnSpPr>
          <p:spPr>
            <a:xfrm>
              <a:off x="755574" y="965921"/>
              <a:ext cx="72700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>
              <a:off x="774033" y="2226823"/>
              <a:ext cx="72700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3 Grupo"/>
          <p:cNvGrpSpPr/>
          <p:nvPr/>
        </p:nvGrpSpPr>
        <p:grpSpPr>
          <a:xfrm>
            <a:off x="918497" y="3169578"/>
            <a:ext cx="7288546" cy="1260902"/>
            <a:chOff x="918497" y="3169578"/>
            <a:chExt cx="7288546" cy="1260902"/>
          </a:xfrm>
        </p:grpSpPr>
        <p:cxnSp>
          <p:nvCxnSpPr>
            <p:cNvPr id="19" name="18 Conector recto"/>
            <p:cNvCxnSpPr/>
            <p:nvPr/>
          </p:nvCxnSpPr>
          <p:spPr>
            <a:xfrm>
              <a:off x="918497" y="3169578"/>
              <a:ext cx="72700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>
              <a:off x="936956" y="4430480"/>
              <a:ext cx="72700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21 Conector recto"/>
          <p:cNvCxnSpPr/>
          <p:nvPr/>
        </p:nvCxnSpPr>
        <p:spPr>
          <a:xfrm>
            <a:off x="907973" y="5184766"/>
            <a:ext cx="72700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926432" y="6445668"/>
            <a:ext cx="72700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29" y="1104798"/>
            <a:ext cx="1001407" cy="112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52" y="5263354"/>
            <a:ext cx="1001407" cy="112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60" y="3246741"/>
            <a:ext cx="1001407" cy="112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107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526E-6 L 0.69114 0.00509 " pathEditMode="relative" rAng="0" ptsTypes="AA">
                                      <p:cBhvr>
                                        <p:cTn id="48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49" y="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8.67052E-7 L 0.67032 -0.00254 " pathEditMode="relative" rAng="0" ptsTypes="AA">
                                      <p:cBhvr>
                                        <p:cTn id="52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0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48555E-6 L 0.64965 -0.00254 " pathEditMode="relative" rAng="0" ptsTypes="AA">
                                      <p:cBhvr>
                                        <p:cTn id="56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3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593" y="4728374"/>
            <a:ext cx="1567061" cy="96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939" y="3230427"/>
            <a:ext cx="1567061" cy="96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594" y="1271073"/>
            <a:ext cx="1567061" cy="96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0097">
            <a:off x="291053" y="1318218"/>
            <a:ext cx="1051760" cy="86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0097">
            <a:off x="284074" y="3091343"/>
            <a:ext cx="1051760" cy="84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0097">
            <a:off x="291053" y="4889026"/>
            <a:ext cx="1051760" cy="866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400" b="1" dirty="0" smtClean="0"/>
              <a:t>Hace </a:t>
            </a:r>
            <a:r>
              <a:rPr lang="es-CL" sz="2400" b="1" dirty="0" err="1" smtClean="0"/>
              <a:t>click</a:t>
            </a:r>
            <a:r>
              <a:rPr lang="es-CL" sz="2400" b="1" dirty="0" smtClean="0"/>
              <a:t> para que las ardillas salten a la rama </a:t>
            </a:r>
            <a:endParaRPr lang="es-CL" sz="2400" b="1" dirty="0"/>
          </a:p>
        </p:txBody>
      </p:sp>
    </p:spTree>
    <p:extLst>
      <p:ext uri="{BB962C8B-B14F-4D97-AF65-F5344CB8AC3E}">
        <p14:creationId xmlns:p14="http://schemas.microsoft.com/office/powerpoint/2010/main" val="2233836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0.17951 -0.0868 C 0.21718 -0.10648 0.27361 -0.11689 0.33229 -0.11689 C 0.3993 -0.11689 0.45277 -0.10648 0.49045 -0.0868 L 0.67066 -4.07407E-6 " pathEditMode="relative" rAng="0" ptsTypes="FffFF">
                                      <p:cBhvr>
                                        <p:cTn id="6" dur="4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24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48148E-6 L 0.17969 -0.08681 C 0.21754 -0.10648 0.27379 -0.1169 0.33264 -0.1169 C 0.39983 -0.1169 0.4533 -0.10648 0.49097 -0.08681 L 0.67136 1.48148E-6 " pathEditMode="relative" rAng="0" ptsTypes="FffFF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59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0.17743 -0.08681 C 0.21475 -0.10648 0.27031 -0.1169 0.32847 -0.1169 C 0.39461 -0.1169 0.44757 -0.10648 0.48472 -0.08681 L 0.66284 2.59259E-6 " pathEditMode="relative" rAng="0" ptsTypes="FffFF">
                                      <p:cBhvr>
                                        <p:cTn id="14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42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20</Words>
  <Application>Microsoft Macintosh PowerPoint</Application>
  <PresentationFormat>Presentación en pantalla (4:3)</PresentationFormat>
  <Paragraphs>4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 NMM   “La Ardilla Jorgelina”   </vt:lpstr>
      <vt:lpstr>Presentación de PowerPoint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NMM Comprensión  La Ardilla Jorgelina</dc:title>
  <dc:creator>Carolina</dc:creator>
  <cp:lastModifiedBy>Gabriela  Tapia </cp:lastModifiedBy>
  <cp:revision>30</cp:revision>
  <dcterms:created xsi:type="dcterms:W3CDTF">2013-05-24T03:47:35Z</dcterms:created>
  <dcterms:modified xsi:type="dcterms:W3CDTF">2020-06-20T21:41:20Z</dcterms:modified>
</cp:coreProperties>
</file>