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5" r:id="rId5"/>
    <p:sldId id="269" r:id="rId6"/>
    <p:sldId id="266" r:id="rId7"/>
    <p:sldId id="268" r:id="rId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C17CB-E1F0-424E-BD57-4B5A6995D8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095461-112D-4D49-AC42-D16C75DB8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B8545-53B7-4152-BBE0-0C168894D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FB0C0-F833-4C68-95F0-1DFA587DA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D4C9B-7A9E-42DB-ADE8-01E5910DB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9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6CA10-3857-4006-A155-E537860AD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9645B-B933-4E51-9CDF-8E8A99DEE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2388C-D343-4851-8677-E70EF5FC0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84857-BE9E-4653-ABC0-F2F273ED6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6944D-8A29-4CCC-A22B-3CD16BDD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6436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85D7C7-17D7-492F-B8CA-C49F673921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EE32B6-92BA-4CFB-BB94-F61F2CB522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E8D68-05B8-48DB-A03A-401B36D0D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69830B-B2A2-49DC-97A9-5BABE7BF8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FFF22-814B-43C1-AF00-E90A8FE1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7437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4FD28-EFE4-45A3-9E2B-A63603058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54E92-D945-4711-B8DC-B69164485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CB2E0-4DF7-483A-9030-5F7A14E0B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DE1D6B-802A-4AB3-B181-DB8DFB308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BB7621-16EE-4F21-B1EC-19D6E7C60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2904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1B2CB-7D3F-4255-8847-1573184A0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4F335F-5C39-4A53-8A53-A93AA7D69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366988-329D-4B3F-A7C3-662327FD2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0EA72-C1FA-48C5-B998-8E07B8C4B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28288-CAF3-4DDC-92D4-E54C7C7FB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331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8251B-105A-4B79-83E9-2FD94E0EC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E1964-C306-4B9E-AFD5-C41BFF94C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4FB7C-FCD4-44DF-96EF-02FD4D10D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483717-11B8-4A3F-97F6-BE2324140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0F8390-1C1F-4B8C-9D9E-C54A4F7C7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2458EA-1F2B-41BE-9306-3393D467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4336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9C66-D0EF-423B-BC99-DA534ECC0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3BFB0-7B4B-46EB-B20E-D9D664D63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CD28B-A985-451A-BE64-FAB1F13E2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7966A4-17D5-4099-A360-A6637C1B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8DA74A-7198-49E5-8004-3DC80A00D3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18A843A-1011-4BFF-A635-8C67DF3C3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9FE06C-6736-4424-9B44-9F89A3F9E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44F23AC-CFDC-450F-87EC-99A93CDCE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2444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E946A-035B-486D-9391-C1983F905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B76476-5689-4473-B159-C6E2F8938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4809F-D7FC-4E10-A64C-B089369E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7ADADA-7955-483A-9B6E-D35C004CD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0036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C4BD4A-62DC-4FB0-8B68-34132D23D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FD0099-6EE3-4433-888B-EA691E92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F79C39-C7C8-49C0-827F-681968833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6932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43698-5D7C-40F1-9886-4DC5C4418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FBA30-AFED-4067-80D5-8A2738FC1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410DE4-02F5-4E93-B3C9-ABE5C2B3A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DD8AF8-B707-41D2-975C-F0C84D668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D5E459-59F7-401A-9619-2CCC0B2A4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08718-2647-44D4-8518-3260C224D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169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11336-35D3-49A3-9A36-F9A1636AA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46A976-E1A1-4A36-A270-1560B9B70D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4E83E8-1F28-44D3-AACC-B7FFCA0BB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6BC326-C90A-42F3-B430-88B9FF43D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8F9FDB-D838-417E-BA35-BE7ED8559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71DEC-D25D-4D27-B45A-3D8F3C02E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6369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CE77E4-C12B-4442-9589-BD43EEA9F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C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5ACA7-81CA-455B-84F1-B33ABD933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C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E56AC-DC24-4FF0-B14D-B6361527A1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60031-F198-4163-8D4D-9856FD03282B}" type="datetimeFigureOut">
              <a:rPr lang="es-CL" smtClean="0"/>
              <a:t>15-06-2020</a:t>
            </a:fld>
            <a:endParaRPr lang="es-C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92977-0C0F-4F91-9784-9B04E297A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A8CA44-DBD1-4AFA-88B3-24EB14933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2645F-CC7C-4543-8035-5070A456ED88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4372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2.mp4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1.wav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7.png"/><Relationship Id="rId4" Type="http://schemas.openxmlformats.org/officeDocument/2006/relationships/video" Target="../media/media2.mp4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microsoft.com/office/2007/relationships/media" Target="../media/media4.mp4"/><Relationship Id="rId7" Type="http://schemas.microsoft.com/office/2007/relationships/media" Target="../media/media6.mp4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video" Target="../media/media3.mp4"/><Relationship Id="rId16" Type="http://schemas.openxmlformats.org/officeDocument/2006/relationships/image" Target="../media/image14.png"/><Relationship Id="rId1" Type="http://schemas.microsoft.com/office/2007/relationships/media" Target="../media/media3.mp4"/><Relationship Id="rId6" Type="http://schemas.openxmlformats.org/officeDocument/2006/relationships/video" Target="../media/media5.mp4"/><Relationship Id="rId11" Type="http://schemas.openxmlformats.org/officeDocument/2006/relationships/slideLayout" Target="../slideLayouts/slideLayout7.xml"/><Relationship Id="rId5" Type="http://schemas.microsoft.com/office/2007/relationships/media" Target="../media/media5.mp4"/><Relationship Id="rId15" Type="http://schemas.openxmlformats.org/officeDocument/2006/relationships/image" Target="../media/image13.png"/><Relationship Id="rId10" Type="http://schemas.openxmlformats.org/officeDocument/2006/relationships/video" Target="../media/media7.mp4"/><Relationship Id="rId4" Type="http://schemas.openxmlformats.org/officeDocument/2006/relationships/video" Target="../media/media4.mp4"/><Relationship Id="rId9" Type="http://schemas.microsoft.com/office/2007/relationships/media" Target="../media/media7.mp4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4a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11.png"/><Relationship Id="rId3" Type="http://schemas.microsoft.com/office/2007/relationships/media" Target="../media/media4.mp4"/><Relationship Id="rId21" Type="http://schemas.openxmlformats.org/officeDocument/2006/relationships/image" Target="../media/image20.png"/><Relationship Id="rId7" Type="http://schemas.microsoft.com/office/2007/relationships/media" Target="../media/media8.m4a"/><Relationship Id="rId12" Type="http://schemas.openxmlformats.org/officeDocument/2006/relationships/audio" Target="../media/media10.m4a"/><Relationship Id="rId17" Type="http://schemas.openxmlformats.org/officeDocument/2006/relationships/image" Target="../media/image19.jpeg"/><Relationship Id="rId2" Type="http://schemas.openxmlformats.org/officeDocument/2006/relationships/video" Target="../media/media3.mp4"/><Relationship Id="rId16" Type="http://schemas.openxmlformats.org/officeDocument/2006/relationships/image" Target="../media/image18.png"/><Relationship Id="rId20" Type="http://schemas.openxmlformats.org/officeDocument/2006/relationships/image" Target="../media/image13.png"/><Relationship Id="rId1" Type="http://schemas.microsoft.com/office/2007/relationships/media" Target="../media/media3.mp4"/><Relationship Id="rId6" Type="http://schemas.openxmlformats.org/officeDocument/2006/relationships/video" Target="../media/media5.mp4"/><Relationship Id="rId11" Type="http://schemas.microsoft.com/office/2007/relationships/media" Target="../media/media10.m4a"/><Relationship Id="rId5" Type="http://schemas.microsoft.com/office/2007/relationships/media" Target="../media/media5.mp4"/><Relationship Id="rId15" Type="http://schemas.openxmlformats.org/officeDocument/2006/relationships/image" Target="../media/image17.png"/><Relationship Id="rId10" Type="http://schemas.openxmlformats.org/officeDocument/2006/relationships/audio" Target="../media/media9.m4a"/><Relationship Id="rId19" Type="http://schemas.openxmlformats.org/officeDocument/2006/relationships/image" Target="../media/image12.png"/><Relationship Id="rId4" Type="http://schemas.openxmlformats.org/officeDocument/2006/relationships/video" Target="../media/media4.mp4"/><Relationship Id="rId9" Type="http://schemas.microsoft.com/office/2007/relationships/media" Target="../media/media9.m4a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image" Target="../media/image22.png"/><Relationship Id="rId3" Type="http://schemas.microsoft.com/office/2007/relationships/media" Target="../media/media6.mp4"/><Relationship Id="rId7" Type="http://schemas.microsoft.com/office/2007/relationships/media" Target="../media/media12.m4a"/><Relationship Id="rId12" Type="http://schemas.openxmlformats.org/officeDocument/2006/relationships/image" Target="../media/image21.jpe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audio" Target="../media/media11.m4a"/><Relationship Id="rId11" Type="http://schemas.openxmlformats.org/officeDocument/2006/relationships/image" Target="../media/image10.png"/><Relationship Id="rId5" Type="http://schemas.microsoft.com/office/2007/relationships/media" Target="../media/media11.m4a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video" Target="../media/media6.mp4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m4a"/><Relationship Id="rId13" Type="http://schemas.microsoft.com/office/2007/relationships/media" Target="../media/media19.m4a"/><Relationship Id="rId18" Type="http://schemas.openxmlformats.org/officeDocument/2006/relationships/image" Target="../media/image24.png"/><Relationship Id="rId3" Type="http://schemas.microsoft.com/office/2007/relationships/media" Target="../media/media14.m4a"/><Relationship Id="rId21" Type="http://schemas.openxmlformats.org/officeDocument/2006/relationships/image" Target="../media/image27.jpeg"/><Relationship Id="rId7" Type="http://schemas.microsoft.com/office/2007/relationships/media" Target="../media/media16.m4a"/><Relationship Id="rId12" Type="http://schemas.openxmlformats.org/officeDocument/2006/relationships/audio" Target="../media/media18.m4a"/><Relationship Id="rId17" Type="http://schemas.openxmlformats.org/officeDocument/2006/relationships/image" Target="../media/image23.jpeg"/><Relationship Id="rId2" Type="http://schemas.openxmlformats.org/officeDocument/2006/relationships/audio" Target="../media/media13.m4a"/><Relationship Id="rId16" Type="http://schemas.openxmlformats.org/officeDocument/2006/relationships/image" Target="../media/image10.png"/><Relationship Id="rId20" Type="http://schemas.openxmlformats.org/officeDocument/2006/relationships/image" Target="../media/image26.jpeg"/><Relationship Id="rId1" Type="http://schemas.microsoft.com/office/2007/relationships/media" Target="../media/media13.m4a"/><Relationship Id="rId6" Type="http://schemas.openxmlformats.org/officeDocument/2006/relationships/audio" Target="../media/media15.m4a"/><Relationship Id="rId11" Type="http://schemas.microsoft.com/office/2007/relationships/media" Target="../media/media18.m4a"/><Relationship Id="rId24" Type="http://schemas.openxmlformats.org/officeDocument/2006/relationships/image" Target="../media/image20.png"/><Relationship Id="rId5" Type="http://schemas.microsoft.com/office/2007/relationships/media" Target="../media/media15.m4a"/><Relationship Id="rId15" Type="http://schemas.openxmlformats.org/officeDocument/2006/relationships/slideLayout" Target="../slideLayouts/slideLayout1.xml"/><Relationship Id="rId23" Type="http://schemas.openxmlformats.org/officeDocument/2006/relationships/image" Target="../media/image29.png"/><Relationship Id="rId10" Type="http://schemas.openxmlformats.org/officeDocument/2006/relationships/audio" Target="../media/media17.m4a"/><Relationship Id="rId19" Type="http://schemas.openxmlformats.org/officeDocument/2006/relationships/image" Target="../media/image25.jpeg"/><Relationship Id="rId4" Type="http://schemas.openxmlformats.org/officeDocument/2006/relationships/audio" Target="../media/media14.m4a"/><Relationship Id="rId9" Type="http://schemas.microsoft.com/office/2007/relationships/media" Target="../media/media17.m4a"/><Relationship Id="rId14" Type="http://schemas.openxmlformats.org/officeDocument/2006/relationships/audio" Target="../media/media19.m4a"/><Relationship Id="rId22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6936980-491F-411D-A9DE-6CB7262E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04295" cy="686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A close up of a person&#10;&#10;Description automatically generated">
            <a:extLst>
              <a:ext uri="{FF2B5EF4-FFF2-40B4-BE49-F238E27FC236}">
                <a16:creationId xmlns:a16="http://schemas.microsoft.com/office/drawing/2014/main" id="{BA92DA91-A7BE-49AA-9643-5E8FCDC793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655" t="39890" r="37051" b="20303"/>
          <a:stretch/>
        </p:blipFill>
        <p:spPr>
          <a:xfrm rot="5400000">
            <a:off x="6634967" y="481764"/>
            <a:ext cx="2781302" cy="417997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30" name="Picture 6" descr="El Rincon de mis Imagenes: Foca y pelota">
            <a:extLst>
              <a:ext uri="{FF2B5EF4-FFF2-40B4-BE49-F238E27FC236}">
                <a16:creationId xmlns:a16="http://schemas.microsoft.com/office/drawing/2014/main" id="{59F7784C-4BCF-49F2-9FC1-A694DDBF6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68"/>
          <a:stretch/>
        </p:blipFill>
        <p:spPr bwMode="auto">
          <a:xfrm flipH="1">
            <a:off x="-1" y="346481"/>
            <a:ext cx="3850105" cy="652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BF591D3-8994-4304-A933-D08E8476828E}"/>
              </a:ext>
            </a:extLst>
          </p:cNvPr>
          <p:cNvSpPr/>
          <p:nvPr/>
        </p:nvSpPr>
        <p:spPr>
          <a:xfrm>
            <a:off x="5935630" y="4103725"/>
            <a:ext cx="481253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BLANCA" panose="02000000000000000000" pitchFamily="2" charset="0"/>
              </a:rPr>
              <a:t>f…</a:t>
            </a:r>
            <a:r>
              <a:rPr lang="en-US" sz="12000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BLANCA" panose="02000000000000000000" pitchFamily="2" charset="0"/>
              </a:rPr>
              <a:t>f..f</a:t>
            </a:r>
            <a:r>
              <a:rPr lang="en-US" sz="120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BLANCA" panose="02000000000000000000" pitchFamily="2" charset="0"/>
              </a:rPr>
              <a:t>..</a:t>
            </a:r>
          </a:p>
        </p:txBody>
      </p:sp>
      <p:sp>
        <p:nvSpPr>
          <p:cNvPr id="6" name="TextBox 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00C9029-DB41-4C3B-ADB8-EA98FC9ABB1F}"/>
              </a:ext>
            </a:extLst>
          </p:cNvPr>
          <p:cNvSpPr txBox="1"/>
          <p:nvPr/>
        </p:nvSpPr>
        <p:spPr>
          <a:xfrm>
            <a:off x="10141292" y="6335553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SIGUIENTE</a:t>
            </a:r>
            <a:endParaRPr lang="es-CL" sz="2400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841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FABAD01B-8E6C-485D-9A14-D8E8E623D230}"/>
              </a:ext>
            </a:extLst>
          </p:cNvPr>
          <p:cNvSpPr/>
          <p:nvPr/>
        </p:nvSpPr>
        <p:spPr>
          <a:xfrm>
            <a:off x="877078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554E8E6-F1D5-41A0-83CD-BE2B81640703}"/>
              </a:ext>
            </a:extLst>
          </p:cNvPr>
          <p:cNvSpPr/>
          <p:nvPr/>
        </p:nvSpPr>
        <p:spPr>
          <a:xfrm>
            <a:off x="2519853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1EEB190-4675-437E-9E5F-8BB5D12CDC2D}"/>
              </a:ext>
            </a:extLst>
          </p:cNvPr>
          <p:cNvSpPr/>
          <p:nvPr/>
        </p:nvSpPr>
        <p:spPr>
          <a:xfrm>
            <a:off x="4204649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0CB9FCB-A2E6-4AE5-8341-4A0E02071901}"/>
              </a:ext>
            </a:extLst>
          </p:cNvPr>
          <p:cNvSpPr/>
          <p:nvPr/>
        </p:nvSpPr>
        <p:spPr>
          <a:xfrm>
            <a:off x="5827295" y="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0CA46CA-88EE-41D3-9AA5-E22FE1D1865B}"/>
              </a:ext>
            </a:extLst>
          </p:cNvPr>
          <p:cNvSpPr/>
          <p:nvPr/>
        </p:nvSpPr>
        <p:spPr>
          <a:xfrm>
            <a:off x="7335568" y="-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F7B1451-C4E3-4710-BB39-E98F8BDDFABE}"/>
              </a:ext>
            </a:extLst>
          </p:cNvPr>
          <p:cNvSpPr/>
          <p:nvPr/>
        </p:nvSpPr>
        <p:spPr>
          <a:xfrm>
            <a:off x="9020364" y="-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9F6840D-67A0-4712-8173-B4EDD7C816D7}"/>
              </a:ext>
            </a:extLst>
          </p:cNvPr>
          <p:cNvSpPr/>
          <p:nvPr/>
        </p:nvSpPr>
        <p:spPr>
          <a:xfrm>
            <a:off x="10643010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" name="FONEMA F">
            <a:hlinkClick r:id="" action="ppaction://media"/>
            <a:extLst>
              <a:ext uri="{FF2B5EF4-FFF2-40B4-BE49-F238E27FC236}">
                <a16:creationId xmlns:a16="http://schemas.microsoft.com/office/drawing/2014/main" id="{4A818E22-E7A4-42D6-AACC-F2C82D58FD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4634" t="32700" r="38559" b="38228"/>
          <a:stretch/>
        </p:blipFill>
        <p:spPr>
          <a:xfrm rot="21158646">
            <a:off x="3131841" y="3162085"/>
            <a:ext cx="2300175" cy="1402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595E0B-0DFE-434F-BFB7-AF304DA61EB5}"/>
              </a:ext>
            </a:extLst>
          </p:cNvPr>
          <p:cNvSpPr txBox="1"/>
          <p:nvPr/>
        </p:nvSpPr>
        <p:spPr>
          <a:xfrm>
            <a:off x="8423258" y="127775"/>
            <a:ext cx="36118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AR BLANCA" panose="02000000000000000000" pitchFamily="2" charset="0"/>
              </a:rPr>
              <a:t>Presiona cada telón e imita el sonido “f”</a:t>
            </a:r>
            <a:endParaRPr lang="es-CL" sz="3200" dirty="0">
              <a:latin typeface="AR BLANCA" panose="02000000000000000000" pitchFamily="2" charset="0"/>
            </a:endParaRPr>
          </a:p>
        </p:txBody>
      </p:sp>
      <p:sp>
        <p:nvSpPr>
          <p:cNvPr id="2" name="TextBox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01A955E-5F0E-465B-92DB-20966EEE720B}"/>
              </a:ext>
            </a:extLst>
          </p:cNvPr>
          <p:cNvSpPr txBox="1"/>
          <p:nvPr/>
        </p:nvSpPr>
        <p:spPr>
          <a:xfrm>
            <a:off x="10141292" y="6335553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SIGUIENTE</a:t>
            </a:r>
            <a:endParaRPr lang="es-CL" sz="2400" dirty="0">
              <a:latin typeface="AR BLANCA" panose="02000000000000000000" pitchFamily="2" charset="0"/>
            </a:endParaRPr>
          </a:p>
        </p:txBody>
      </p:sp>
      <p:pic>
        <p:nvPicPr>
          <p:cNvPr id="5" name="f 0,3">
            <a:hlinkClick r:id="" action="ppaction://media"/>
            <a:extLst>
              <a:ext uri="{FF2B5EF4-FFF2-40B4-BE49-F238E27FC236}">
                <a16:creationId xmlns:a16="http://schemas.microsoft.com/office/drawing/2014/main" id="{B7EB1A7C-B7BA-45DC-A99F-0105BA8B44D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8"/>
          <a:srcRect l="36382" t="32328" r="37848" b="38012"/>
          <a:stretch/>
        </p:blipFill>
        <p:spPr>
          <a:xfrm rot="495350">
            <a:off x="5985400" y="3091183"/>
            <a:ext cx="2211670" cy="1430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C24CA69-AE97-4E61-B8AC-5607F707A13A}"/>
              </a:ext>
            </a:extLst>
          </p:cNvPr>
          <p:cNvSpPr txBox="1"/>
          <p:nvPr/>
        </p:nvSpPr>
        <p:spPr>
          <a:xfrm>
            <a:off x="31631" y="21595"/>
            <a:ext cx="4447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chemeClr val="bg1">
                    <a:lumMod val="75000"/>
                  </a:schemeClr>
                </a:solidFill>
                <a:latin typeface="AR BLANCA" panose="02000000000000000000" pitchFamily="2" charset="0"/>
              </a:rPr>
              <a:t>Recuerda morder suavemente tu labio inferior</a:t>
            </a:r>
            <a:endParaRPr lang="es-CL" sz="2800" dirty="0">
              <a:solidFill>
                <a:schemeClr val="bg1">
                  <a:lumMod val="75000"/>
                </a:schemeClr>
              </a:solidFill>
              <a:latin typeface="AR BLANCA" panose="02000000000000000000" pitchFamily="2" charset="0"/>
            </a:endParaRPr>
          </a:p>
        </p:txBody>
      </p:sp>
      <p:sp>
        <p:nvSpPr>
          <p:cNvPr id="36" name="TextBox 3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084F256-A565-40F6-8494-270DE999E2D4}"/>
              </a:ext>
            </a:extLst>
          </p:cNvPr>
          <p:cNvSpPr txBox="1"/>
          <p:nvPr/>
        </p:nvSpPr>
        <p:spPr>
          <a:xfrm>
            <a:off x="63611" y="6374740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Anterior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474F61-ADE4-44BF-B1DB-2B20F9D00F19}"/>
              </a:ext>
            </a:extLst>
          </p:cNvPr>
          <p:cNvSpPr/>
          <p:nvPr/>
        </p:nvSpPr>
        <p:spPr>
          <a:xfrm>
            <a:off x="30020" y="1268179"/>
            <a:ext cx="12161980" cy="348585"/>
          </a:xfrm>
          <a:prstGeom prst="rect">
            <a:avLst/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Chord 8">
            <a:extLst>
              <a:ext uri="{FF2B5EF4-FFF2-40B4-BE49-F238E27FC236}">
                <a16:creationId xmlns:a16="http://schemas.microsoft.com/office/drawing/2014/main" id="{2DC9C74A-C070-45B3-9DDA-78D2092F361F}"/>
              </a:ext>
            </a:extLst>
          </p:cNvPr>
          <p:cNvSpPr/>
          <p:nvPr/>
        </p:nvSpPr>
        <p:spPr>
          <a:xfrm rot="1392490">
            <a:off x="-11848" y="1075070"/>
            <a:ext cx="550229" cy="644903"/>
          </a:xfrm>
          <a:prstGeom prst="chord">
            <a:avLst>
              <a:gd name="adj1" fmla="val 204487"/>
              <a:gd name="adj2" fmla="val 18473829"/>
            </a:avLst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2" name="Chord 31">
            <a:extLst>
              <a:ext uri="{FF2B5EF4-FFF2-40B4-BE49-F238E27FC236}">
                <a16:creationId xmlns:a16="http://schemas.microsoft.com/office/drawing/2014/main" id="{4C0728AB-53E7-4483-A648-57C49B28C9BB}"/>
              </a:ext>
            </a:extLst>
          </p:cNvPr>
          <p:cNvSpPr/>
          <p:nvPr/>
        </p:nvSpPr>
        <p:spPr>
          <a:xfrm rot="20207510" flipH="1">
            <a:off x="11650123" y="1058024"/>
            <a:ext cx="550229" cy="644903"/>
          </a:xfrm>
          <a:prstGeom prst="chord">
            <a:avLst>
              <a:gd name="adj1" fmla="val 204487"/>
              <a:gd name="adj2" fmla="val 18473829"/>
            </a:avLst>
          </a:prstGeom>
          <a:blipFill>
            <a:blip r:embed="rId9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33" name="Picture 12" descr="Rosimeri Andrade (rosimeri) - Minus.com … (com imagens ...">
            <a:extLst>
              <a:ext uri="{FF2B5EF4-FFF2-40B4-BE49-F238E27FC236}">
                <a16:creationId xmlns:a16="http://schemas.microsoft.com/office/drawing/2014/main" id="{D7C04B2B-88DD-43C5-9E5E-90F8F261A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97" y="3220370"/>
            <a:ext cx="1292699" cy="2024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4" descr="Minus - Say Hello! | Animales de circo, Dibujos de elefantes ...">
            <a:extLst>
              <a:ext uri="{FF2B5EF4-FFF2-40B4-BE49-F238E27FC236}">
                <a16:creationId xmlns:a16="http://schemas.microsoft.com/office/drawing/2014/main" id="{20B2D749-A329-45D5-819B-D138211D0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111" y="3292396"/>
            <a:ext cx="1288183" cy="19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ortina de Escenario | Club Penguin Wiki | Fandom">
            <a:extLst>
              <a:ext uri="{FF2B5EF4-FFF2-40B4-BE49-F238E27FC236}">
                <a16:creationId xmlns:a16="http://schemas.microsoft.com/office/drawing/2014/main" id="{C6D47A5A-78B9-436C-AC28-07308CC174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1" r="12981"/>
          <a:stretch/>
        </p:blipFill>
        <p:spPr bwMode="auto">
          <a:xfrm>
            <a:off x="5680773" y="1221030"/>
            <a:ext cx="2815581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ortina de Escenario | Club Penguin Wiki | Fandom">
            <a:extLst>
              <a:ext uri="{FF2B5EF4-FFF2-40B4-BE49-F238E27FC236}">
                <a16:creationId xmlns:a16="http://schemas.microsoft.com/office/drawing/2014/main" id="{22B6F067-75E8-4CC1-B236-CBFCAF761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3" r="12299"/>
          <a:stretch/>
        </p:blipFill>
        <p:spPr bwMode="auto">
          <a:xfrm>
            <a:off x="2972692" y="1221031"/>
            <a:ext cx="2815581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310064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7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11"/>
                            </p:stCondLst>
                            <p:childTnLst>
                              <p:par>
                                <p:cTn id="16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2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3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311"/>
                            </p:stCondLst>
                            <p:childTnLst>
                              <p:par>
                                <p:cTn id="30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2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2" descr="Corazón de Melón, juego de amor y ligue para las chicas!">
            <a:extLst>
              <a:ext uri="{FF2B5EF4-FFF2-40B4-BE49-F238E27FC236}">
                <a16:creationId xmlns:a16="http://schemas.microsoft.com/office/drawing/2014/main" id="{183BC5B0-5EDA-4831-BB03-D09E6B2C61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1378067">
            <a:off x="6814306" y="570936"/>
            <a:ext cx="5187492" cy="192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6137E9-785C-4D4F-BB7F-9AC2AD2D3CA7}"/>
              </a:ext>
            </a:extLst>
          </p:cNvPr>
          <p:cNvSpPr/>
          <p:nvPr/>
        </p:nvSpPr>
        <p:spPr>
          <a:xfrm>
            <a:off x="877078" y="0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0C1060-16D8-40A4-BF3A-40AECE26A855}"/>
              </a:ext>
            </a:extLst>
          </p:cNvPr>
          <p:cNvSpPr/>
          <p:nvPr/>
        </p:nvSpPr>
        <p:spPr>
          <a:xfrm>
            <a:off x="2519853" y="0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0FCC63-1601-4860-8585-73DEC4B4A92B}"/>
              </a:ext>
            </a:extLst>
          </p:cNvPr>
          <p:cNvSpPr/>
          <p:nvPr/>
        </p:nvSpPr>
        <p:spPr>
          <a:xfrm>
            <a:off x="4204649" y="0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B31209-E05F-4CCC-97E8-6ACB185D762E}"/>
              </a:ext>
            </a:extLst>
          </p:cNvPr>
          <p:cNvSpPr/>
          <p:nvPr/>
        </p:nvSpPr>
        <p:spPr>
          <a:xfrm>
            <a:off x="5827295" y="4548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CFB08F-4993-4B2E-B736-BD6DB73E6838}"/>
              </a:ext>
            </a:extLst>
          </p:cNvPr>
          <p:cNvSpPr/>
          <p:nvPr/>
        </p:nvSpPr>
        <p:spPr>
          <a:xfrm>
            <a:off x="7335568" y="-4548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111CE8-5F4D-4F7F-BDE6-1C06FFE8AAFD}"/>
              </a:ext>
            </a:extLst>
          </p:cNvPr>
          <p:cNvSpPr/>
          <p:nvPr/>
        </p:nvSpPr>
        <p:spPr>
          <a:xfrm>
            <a:off x="9020364" y="-4548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AA043B-C8B0-4AB9-9FE4-9C5CBBE96484}"/>
              </a:ext>
            </a:extLst>
          </p:cNvPr>
          <p:cNvSpPr/>
          <p:nvPr/>
        </p:nvSpPr>
        <p:spPr>
          <a:xfrm>
            <a:off x="10643010" y="0"/>
            <a:ext cx="817609" cy="6853452"/>
          </a:xfrm>
          <a:prstGeom prst="rect">
            <a:avLst/>
          </a:prstGeom>
          <a:solidFill>
            <a:schemeClr val="accent6">
              <a:lumMod val="7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80563-7118-44E6-B92F-9D10F7F2C879}"/>
              </a:ext>
            </a:extLst>
          </p:cNvPr>
          <p:cNvSpPr/>
          <p:nvPr/>
        </p:nvSpPr>
        <p:spPr>
          <a:xfrm>
            <a:off x="401036" y="1772817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6C1B8C-343B-4F82-8B76-1E5A48520A0B}"/>
              </a:ext>
            </a:extLst>
          </p:cNvPr>
          <p:cNvSpPr/>
          <p:nvPr/>
        </p:nvSpPr>
        <p:spPr>
          <a:xfrm>
            <a:off x="2726760" y="1772817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B2D37BE-9AE8-4CFE-BCF3-D50078396DDF}"/>
              </a:ext>
            </a:extLst>
          </p:cNvPr>
          <p:cNvSpPr/>
          <p:nvPr/>
        </p:nvSpPr>
        <p:spPr>
          <a:xfrm>
            <a:off x="5024463" y="1772816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64484B4-2051-494E-8C92-3372C1B0C421}"/>
              </a:ext>
            </a:extLst>
          </p:cNvPr>
          <p:cNvSpPr/>
          <p:nvPr/>
        </p:nvSpPr>
        <p:spPr>
          <a:xfrm>
            <a:off x="7337773" y="1772816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4C84FB-5092-4597-B73C-F454EB8388D8}"/>
              </a:ext>
            </a:extLst>
          </p:cNvPr>
          <p:cNvSpPr/>
          <p:nvPr/>
        </p:nvSpPr>
        <p:spPr>
          <a:xfrm>
            <a:off x="9632422" y="1772815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43DDB4-8F26-4C74-BA1A-BD06F9CFFEDA}"/>
              </a:ext>
            </a:extLst>
          </p:cNvPr>
          <p:cNvSpPr/>
          <p:nvPr/>
        </p:nvSpPr>
        <p:spPr>
          <a:xfrm>
            <a:off x="351428" y="4848189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600" dirty="0">
                <a:solidFill>
                  <a:schemeClr val="bg1">
                    <a:lumMod val="75000"/>
                  </a:schemeClr>
                </a:solidFill>
                <a:latin typeface="AR BLANCA" panose="02000000000000000000" pitchFamily="2" charset="0"/>
              </a:rPr>
              <a:t>FA</a:t>
            </a:r>
            <a:endParaRPr lang="es-CL" sz="3600" dirty="0">
              <a:solidFill>
                <a:schemeClr val="bg1">
                  <a:lumMod val="75000"/>
                </a:schemeClr>
              </a:solidFill>
              <a:latin typeface="AR BLANCA" panose="02000000000000000000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C0A2199-ECD2-4BDC-B153-796C9F35B89C}"/>
              </a:ext>
            </a:extLst>
          </p:cNvPr>
          <p:cNvSpPr/>
          <p:nvPr/>
        </p:nvSpPr>
        <p:spPr>
          <a:xfrm>
            <a:off x="2677152" y="4848189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600" dirty="0">
                <a:solidFill>
                  <a:schemeClr val="bg1">
                    <a:lumMod val="75000"/>
                  </a:schemeClr>
                </a:solidFill>
                <a:latin typeface="AR BLANCA" panose="02000000000000000000" pitchFamily="2" charset="0"/>
              </a:rPr>
              <a:t>FE</a:t>
            </a:r>
            <a:endParaRPr lang="es-CL" sz="3600" dirty="0">
              <a:solidFill>
                <a:schemeClr val="bg1">
                  <a:lumMod val="75000"/>
                </a:schemeClr>
              </a:solidFill>
              <a:latin typeface="AR BLANCA" panose="02000000000000000000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DC693BA-32F9-4C4B-AC32-C12413ABA137}"/>
              </a:ext>
            </a:extLst>
          </p:cNvPr>
          <p:cNvSpPr/>
          <p:nvPr/>
        </p:nvSpPr>
        <p:spPr>
          <a:xfrm>
            <a:off x="4974855" y="4848188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600" dirty="0">
                <a:solidFill>
                  <a:schemeClr val="bg1">
                    <a:lumMod val="75000"/>
                  </a:schemeClr>
                </a:solidFill>
                <a:latin typeface="AR BLANCA" panose="02000000000000000000" pitchFamily="2" charset="0"/>
              </a:rPr>
              <a:t>FI</a:t>
            </a:r>
            <a:endParaRPr lang="es-CL" sz="3600" dirty="0">
              <a:solidFill>
                <a:schemeClr val="bg1">
                  <a:lumMod val="75000"/>
                </a:schemeClr>
              </a:solidFill>
              <a:latin typeface="AR BLANCA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B66D5AB-5851-42EF-91D7-0ED6AACF7B36}"/>
              </a:ext>
            </a:extLst>
          </p:cNvPr>
          <p:cNvSpPr/>
          <p:nvPr/>
        </p:nvSpPr>
        <p:spPr>
          <a:xfrm>
            <a:off x="7288165" y="4848188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3600" dirty="0">
                <a:solidFill>
                  <a:schemeClr val="bg1">
                    <a:lumMod val="75000"/>
                  </a:schemeClr>
                </a:solidFill>
                <a:latin typeface="AR BLANCA" panose="02000000000000000000" pitchFamily="2" charset="0"/>
              </a:rPr>
              <a:t>FO</a:t>
            </a:r>
            <a:endParaRPr lang="es-CL" sz="3600" dirty="0">
              <a:solidFill>
                <a:schemeClr val="bg1">
                  <a:lumMod val="75000"/>
                </a:schemeClr>
              </a:solidFill>
              <a:latin typeface="AR BLANCA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47EED0-4E8D-4AA7-9F20-AB4B5103116F}"/>
              </a:ext>
            </a:extLst>
          </p:cNvPr>
          <p:cNvSpPr/>
          <p:nvPr/>
        </p:nvSpPr>
        <p:spPr>
          <a:xfrm>
            <a:off x="9582814" y="4848187"/>
            <a:ext cx="2313310" cy="1399591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4000" dirty="0">
                <a:solidFill>
                  <a:schemeClr val="bg1">
                    <a:lumMod val="75000"/>
                  </a:schemeClr>
                </a:solidFill>
                <a:latin typeface="AR BLANCA" panose="02000000000000000000" pitchFamily="2" charset="0"/>
              </a:rPr>
              <a:t>FU</a:t>
            </a:r>
            <a:endParaRPr lang="es-CL" sz="4000" dirty="0">
              <a:solidFill>
                <a:schemeClr val="bg1">
                  <a:lumMod val="75000"/>
                </a:schemeClr>
              </a:solidFill>
              <a:latin typeface="AR BLANCA" panose="02000000000000000000" pitchFamily="2" charset="0"/>
            </a:endParaRPr>
          </a:p>
        </p:txBody>
      </p:sp>
      <p:pic>
        <p:nvPicPr>
          <p:cNvPr id="23" name="fa">
            <a:hlinkClick r:id="" action="ppaction://media"/>
            <a:extLst>
              <a:ext uri="{FF2B5EF4-FFF2-40B4-BE49-F238E27FC236}">
                <a16:creationId xmlns:a16="http://schemas.microsoft.com/office/drawing/2014/main" id="{892D995D-9C45-4AA3-8BC8-E33B069778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3"/>
          <a:srcRect l="36223" t="32986" r="36971" b="38568"/>
          <a:stretch/>
        </p:blipFill>
        <p:spPr>
          <a:xfrm>
            <a:off x="482943" y="1857175"/>
            <a:ext cx="2091483" cy="1247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fe">
            <a:hlinkClick r:id="" action="ppaction://media"/>
            <a:extLst>
              <a:ext uri="{FF2B5EF4-FFF2-40B4-BE49-F238E27FC236}">
                <a16:creationId xmlns:a16="http://schemas.microsoft.com/office/drawing/2014/main" id="{C3948CA9-FEBE-466F-8E98-CE9E965F4B0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4"/>
          <a:srcRect l="36462" t="34951" r="38386" b="37401"/>
          <a:stretch/>
        </p:blipFill>
        <p:spPr>
          <a:xfrm>
            <a:off x="2770077" y="1857175"/>
            <a:ext cx="2117659" cy="1257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fi">
            <a:hlinkClick r:id="" action="ppaction://media"/>
            <a:extLst>
              <a:ext uri="{FF2B5EF4-FFF2-40B4-BE49-F238E27FC236}">
                <a16:creationId xmlns:a16="http://schemas.microsoft.com/office/drawing/2014/main" id="{6AC8D735-F5F2-4864-871D-42151A1DA1F8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5"/>
          <a:srcRect l="35139" t="35926" r="37025" b="38501"/>
          <a:stretch/>
        </p:blipFill>
        <p:spPr>
          <a:xfrm>
            <a:off x="5127044" y="1857175"/>
            <a:ext cx="2105093" cy="1247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fo">
            <a:hlinkClick r:id="" action="ppaction://media"/>
            <a:extLst>
              <a:ext uri="{FF2B5EF4-FFF2-40B4-BE49-F238E27FC236}">
                <a16:creationId xmlns:a16="http://schemas.microsoft.com/office/drawing/2014/main" id="{41D95EC0-7586-45B6-8801-4FCD06096E5B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 rotWithShape="1">
          <a:blip r:embed="rId16"/>
          <a:srcRect l="36236" t="39777" r="38463" b="35498"/>
          <a:stretch/>
        </p:blipFill>
        <p:spPr>
          <a:xfrm>
            <a:off x="7431082" y="1830561"/>
            <a:ext cx="2114366" cy="1247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fu">
            <a:hlinkClick r:id="" action="ppaction://media"/>
            <a:extLst>
              <a:ext uri="{FF2B5EF4-FFF2-40B4-BE49-F238E27FC236}">
                <a16:creationId xmlns:a16="http://schemas.microsoft.com/office/drawing/2014/main" id="{BCE1DDBC-53FF-4A9F-AC7C-50B28F3CD93C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 rotWithShape="1">
          <a:blip r:embed="rId17"/>
          <a:srcRect l="35870" t="36440" r="36971" b="34780"/>
          <a:stretch/>
        </p:blipFill>
        <p:spPr>
          <a:xfrm>
            <a:off x="9837973" y="1858009"/>
            <a:ext cx="2002243" cy="1192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Bumba Suzy la Foca PNG transparente - StickPNG">
            <a:extLst>
              <a:ext uri="{FF2B5EF4-FFF2-40B4-BE49-F238E27FC236}">
                <a16:creationId xmlns:a16="http://schemas.microsoft.com/office/drawing/2014/main" id="{2F368FB4-23A3-4653-9254-6C6DC8EDF1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37" y="59141"/>
            <a:ext cx="1331493" cy="173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Bumba Suzy la Foca PNG transparente - StickPNG">
            <a:extLst>
              <a:ext uri="{FF2B5EF4-FFF2-40B4-BE49-F238E27FC236}">
                <a16:creationId xmlns:a16="http://schemas.microsoft.com/office/drawing/2014/main" id="{4149E216-56A1-44CE-AD1D-EC7B01C00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36" y="3145166"/>
            <a:ext cx="1331493" cy="173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6CE9DAF-B3AE-4A61-B623-B6EFE2E0FA69}"/>
              </a:ext>
            </a:extLst>
          </p:cNvPr>
          <p:cNvSpPr txBox="1"/>
          <p:nvPr/>
        </p:nvSpPr>
        <p:spPr>
          <a:xfrm>
            <a:off x="10141292" y="6335553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SIGUIENTE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E20E236-7518-43E9-80C2-F2FEF56FACE3}"/>
              </a:ext>
            </a:extLst>
          </p:cNvPr>
          <p:cNvSpPr txBox="1"/>
          <p:nvPr/>
        </p:nvSpPr>
        <p:spPr>
          <a:xfrm>
            <a:off x="0" y="6377388"/>
            <a:ext cx="956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latin typeface="AR BLANCA" panose="02000000000000000000" pitchFamily="2" charset="0"/>
              </a:rPr>
              <a:t>Presiona la primera foca y escucha, luego presiona la segunda foca y dilo tú.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41" name="TextBox 4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3ABC9734-7CAD-41BC-9CB9-F9BF7A558A85}"/>
              </a:ext>
            </a:extLst>
          </p:cNvPr>
          <p:cNvSpPr txBox="1"/>
          <p:nvPr/>
        </p:nvSpPr>
        <p:spPr>
          <a:xfrm>
            <a:off x="63611" y="6374740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Anterior</a:t>
            </a:r>
            <a:endParaRPr lang="es-CL" sz="2400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127585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video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video>
              <p:cMediaNode vol="18182">
                <p:cTn id="5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video>
              <p:cMediaNode vol="80000">
                <p:cTn id="6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77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73"/>
                            </p:stCondLst>
                            <p:childTnLst>
                              <p:par>
                                <p:cTn id="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22222E-6 L 0.19349 0.0013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73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298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9"/>
                            </p:stCondLst>
                            <p:childTnLst>
                              <p:par>
                                <p:cTn id="1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349 0.00139 L 0.39024 0.00139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759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94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702"/>
                            </p:stCondLst>
                            <p:childTnLst>
                              <p:par>
                                <p:cTn id="2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023 0.00139 L 0.58333 0.00139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702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17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880"/>
                            </p:stCondLst>
                            <p:childTnLst>
                              <p:par>
                                <p:cTn id="3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8334 0.00139 L 0.76836 0.00417 " pathEditMode="relative" rAng="0" ptsTypes="AA">
                                      <p:cBhvr>
                                        <p:cTn id="3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7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88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074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6.25E-7 -2.22222E-6 L 0.19349 0.00139 " pathEditMode="relative" rAng="0" ptsTypes="AA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74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19349 0.00139 L 0.39024 0.00139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3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39024 0.00139 L 0.58333 0.0013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58333 0.00139 L 0.76836 0.00417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45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9" grpId="0" animBg="1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6EDA2C-10E9-48E1-8518-A8638C842774}"/>
              </a:ext>
            </a:extLst>
          </p:cNvPr>
          <p:cNvSpPr/>
          <p:nvPr/>
        </p:nvSpPr>
        <p:spPr>
          <a:xfrm>
            <a:off x="9020364" y="-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72CB06-CBA9-4A09-BC10-197DB696E460}"/>
              </a:ext>
            </a:extLst>
          </p:cNvPr>
          <p:cNvSpPr/>
          <p:nvPr/>
        </p:nvSpPr>
        <p:spPr>
          <a:xfrm>
            <a:off x="10643010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5" name="Picture 14" descr="Corazón de Melón, juego de amor y ligue para las chicas!">
            <a:extLst>
              <a:ext uri="{FF2B5EF4-FFF2-40B4-BE49-F238E27FC236}">
                <a16:creationId xmlns:a16="http://schemas.microsoft.com/office/drawing/2014/main" id="{71977F44-8784-4F95-8679-C4C51AC11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931876">
            <a:off x="6841880" y="336965"/>
            <a:ext cx="5187492" cy="192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0B768CA-3541-4868-B7E2-893079C53250}"/>
              </a:ext>
            </a:extLst>
          </p:cNvPr>
          <p:cNvSpPr/>
          <p:nvPr/>
        </p:nvSpPr>
        <p:spPr>
          <a:xfrm>
            <a:off x="877078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1A23B7-557E-473B-87EC-7E2362E8C6AA}"/>
              </a:ext>
            </a:extLst>
          </p:cNvPr>
          <p:cNvSpPr/>
          <p:nvPr/>
        </p:nvSpPr>
        <p:spPr>
          <a:xfrm>
            <a:off x="2519853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B3C84E-D38B-470D-8B3F-199001566694}"/>
              </a:ext>
            </a:extLst>
          </p:cNvPr>
          <p:cNvSpPr/>
          <p:nvPr/>
        </p:nvSpPr>
        <p:spPr>
          <a:xfrm>
            <a:off x="4204649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CC2949-8E5D-44DC-BE9C-4246BF67B04F}"/>
              </a:ext>
            </a:extLst>
          </p:cNvPr>
          <p:cNvSpPr/>
          <p:nvPr/>
        </p:nvSpPr>
        <p:spPr>
          <a:xfrm>
            <a:off x="5827295" y="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9911A3-8618-4DE4-93E5-67989C46EFD8}"/>
              </a:ext>
            </a:extLst>
          </p:cNvPr>
          <p:cNvSpPr/>
          <p:nvPr/>
        </p:nvSpPr>
        <p:spPr>
          <a:xfrm>
            <a:off x="7335568" y="-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DB5D9F3-1498-4EC3-9782-65410A528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161" y="1036995"/>
            <a:ext cx="1665846" cy="1104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5CF0962C-05CD-4FC9-AD1B-8ED1FBF31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08" y="725749"/>
            <a:ext cx="1147390" cy="16209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ICHAS 5 COLORES | Masterwise">
            <a:extLst>
              <a:ext uri="{FF2B5EF4-FFF2-40B4-BE49-F238E27FC236}">
                <a16:creationId xmlns:a16="http://schemas.microsoft.com/office/drawing/2014/main" id="{D094CD64-4B91-4087-A2EB-3F6AC1278D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195" y="839235"/>
            <a:ext cx="1393944" cy="1393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fa">
            <a:hlinkClick r:id="" action="ppaction://media"/>
            <a:extLst>
              <a:ext uri="{FF2B5EF4-FFF2-40B4-BE49-F238E27FC236}">
                <a16:creationId xmlns:a16="http://schemas.microsoft.com/office/drawing/2014/main" id="{426D0339-116F-4963-AEAB-784CC6FBEA2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8"/>
          <a:srcRect l="36223" t="32986" r="36971" b="38568"/>
          <a:stretch/>
        </p:blipFill>
        <p:spPr>
          <a:xfrm>
            <a:off x="756437" y="5387577"/>
            <a:ext cx="1933479" cy="11532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fe">
            <a:hlinkClick r:id="" action="ppaction://media"/>
            <a:extLst>
              <a:ext uri="{FF2B5EF4-FFF2-40B4-BE49-F238E27FC236}">
                <a16:creationId xmlns:a16="http://schemas.microsoft.com/office/drawing/2014/main" id="{851FA3F4-A4B8-4FEB-85C3-897B8D9F6F9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9"/>
          <a:srcRect l="36462" t="34951" r="38386" b="37401"/>
          <a:stretch/>
        </p:blipFill>
        <p:spPr>
          <a:xfrm>
            <a:off x="3912999" y="5387577"/>
            <a:ext cx="1927318" cy="11442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fi">
            <a:hlinkClick r:id="" action="ppaction://media"/>
            <a:extLst>
              <a:ext uri="{FF2B5EF4-FFF2-40B4-BE49-F238E27FC236}">
                <a16:creationId xmlns:a16="http://schemas.microsoft.com/office/drawing/2014/main" id="{DAC04441-C6C9-492B-AA00-69755136A5BF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20"/>
          <a:srcRect l="35139" t="35926" r="37025" b="38501"/>
          <a:stretch/>
        </p:blipFill>
        <p:spPr>
          <a:xfrm>
            <a:off x="6839574" y="5387577"/>
            <a:ext cx="1968257" cy="1166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DFF1AD3-1052-4907-9163-77A755A14B6D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2225694" y="6248400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BE6585-A011-4203-845F-42353FC417C4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61241" y="6205515"/>
            <a:ext cx="6096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D8E350-6B9C-4C91-99B1-61B451684AF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300340" y="6246712"/>
            <a:ext cx="609600" cy="609600"/>
          </a:xfrm>
          <a:prstGeom prst="rect">
            <a:avLst/>
          </a:prstGeom>
        </p:spPr>
      </p:pic>
      <p:sp>
        <p:nvSpPr>
          <p:cNvPr id="27" name="TextBox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868944-EA5C-48CE-B14B-DF4B34E6DB5F}"/>
              </a:ext>
            </a:extLst>
          </p:cNvPr>
          <p:cNvSpPr txBox="1"/>
          <p:nvPr/>
        </p:nvSpPr>
        <p:spPr>
          <a:xfrm>
            <a:off x="10130498" y="6350146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SIGUIENTE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858664-D2D0-49CF-BFBA-25F53D4D96BE}"/>
              </a:ext>
            </a:extLst>
          </p:cNvPr>
          <p:cNvSpPr txBox="1"/>
          <p:nvPr/>
        </p:nvSpPr>
        <p:spPr>
          <a:xfrm>
            <a:off x="8672658" y="140058"/>
            <a:ext cx="3217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dirty="0">
                <a:latin typeface="AR BLANCA" panose="02000000000000000000" pitchFamily="2" charset="0"/>
              </a:rPr>
              <a:t>Presiona cada dibujo y repite.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29" name="TextBox 2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1F170B6-B4F8-4684-B261-16722CB867E7}"/>
              </a:ext>
            </a:extLst>
          </p:cNvPr>
          <p:cNvSpPr txBox="1"/>
          <p:nvPr/>
        </p:nvSpPr>
        <p:spPr>
          <a:xfrm>
            <a:off x="63611" y="6374740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Anterior</a:t>
            </a:r>
            <a:endParaRPr lang="es-CL" sz="2400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6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2.96296E-6 C -0.00143 0.10301 -0.00286 0.20695 0.02188 0.26088 C 0.04662 0.31528 0.11224 0.33658 0.14844 0.32477 C 0.18464 0.31343 0.24193 0.22732 0.23906 0.19167 C 0.2362 0.15602 0.15599 0.10139 0.13125 0.11065 C 0.10651 0.12084 0.09766 0.2044 0.09063 0.24977 C 0.08359 0.29537 0.08906 0.3831 0.08906 0.38334 C 0.08906 0.3831 0.08438 0.43889 0.08438 0.43912 " pathEditMode="relative" rAng="0" ptsTypes="AAAAAAAA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14" y="2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8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986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26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2.59259E-6 C 0.02852 0.1257 0.05716 0.25209 0.07865 0.27778 C 0.10065 0.30371 0.14414 0.17037 0.13034 0.15301 C 0.1168 0.13611 0.00938 0.12431 -0.00325 0.17523 C -0.01601 0.2257 0.00938 0.31898 0.00938 0.31922 C 0.01927 0.36528 0.02917 0.44838 0.025 0.42338 " pathEditMode="relative" rAng="0" ptsTypes="AAAAAA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5" y="2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77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73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5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0.00371 C 0.01107 0.09862 0.02227 0.19399 0.06706 0.2426 C 0.11185 0.29121 0.22722 0.31065 0.26862 0.29537 C 0.31003 0.2801 0.32982 0.18519 0.3155 0.15093 C 0.30118 0.11667 0.21316 0.07639 0.18269 0.08982 C 0.15222 0.10324 0.1379 0.18287 0.13269 0.23149 C 0.12748 0.2801 0.14935 0.35047 0.15144 0.38149 C 0.15352 0.4125 0.14935 0.41482 0.14519 0.4176 " pathEditMode="relative" rAng="0" ptsTypes="AAAAAAAA">
                                      <p:cBhvr>
                                        <p:cTn id="4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3" y="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94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943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15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09911A3-8618-4DE4-93E5-67989C46EFD8}"/>
              </a:ext>
            </a:extLst>
          </p:cNvPr>
          <p:cNvSpPr/>
          <p:nvPr/>
        </p:nvSpPr>
        <p:spPr>
          <a:xfrm>
            <a:off x="7335568" y="-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6EDA2C-10E9-48E1-8518-A8638C842774}"/>
              </a:ext>
            </a:extLst>
          </p:cNvPr>
          <p:cNvSpPr/>
          <p:nvPr/>
        </p:nvSpPr>
        <p:spPr>
          <a:xfrm>
            <a:off x="9020364" y="-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72CB06-CBA9-4A09-BC10-197DB696E460}"/>
              </a:ext>
            </a:extLst>
          </p:cNvPr>
          <p:cNvSpPr/>
          <p:nvPr/>
        </p:nvSpPr>
        <p:spPr>
          <a:xfrm>
            <a:off x="10643010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9" name="fu">
            <a:hlinkClick r:id="" action="ppaction://media"/>
            <a:extLst>
              <a:ext uri="{FF2B5EF4-FFF2-40B4-BE49-F238E27FC236}">
                <a16:creationId xmlns:a16="http://schemas.microsoft.com/office/drawing/2014/main" id="{E16AC55C-38B7-47BE-BCF2-98617F1030B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35645" t="38834" r="38702" b="38484"/>
          <a:stretch/>
        </p:blipFill>
        <p:spPr>
          <a:xfrm>
            <a:off x="6937429" y="5305715"/>
            <a:ext cx="2231685" cy="1109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 descr="Corazón de Melón, juego de amor y ligue para las chicas!">
            <a:extLst>
              <a:ext uri="{FF2B5EF4-FFF2-40B4-BE49-F238E27FC236}">
                <a16:creationId xmlns:a16="http://schemas.microsoft.com/office/drawing/2014/main" id="{71977F44-8784-4F95-8679-C4C51AC11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931876">
            <a:off x="6841880" y="336965"/>
            <a:ext cx="5187492" cy="192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0B768CA-3541-4868-B7E2-893079C53250}"/>
              </a:ext>
            </a:extLst>
          </p:cNvPr>
          <p:cNvSpPr/>
          <p:nvPr/>
        </p:nvSpPr>
        <p:spPr>
          <a:xfrm>
            <a:off x="877078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1A23B7-557E-473B-87EC-7E2362E8C6AA}"/>
              </a:ext>
            </a:extLst>
          </p:cNvPr>
          <p:cNvSpPr/>
          <p:nvPr/>
        </p:nvSpPr>
        <p:spPr>
          <a:xfrm>
            <a:off x="2519853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B3C84E-D38B-470D-8B3F-199001566694}"/>
              </a:ext>
            </a:extLst>
          </p:cNvPr>
          <p:cNvSpPr/>
          <p:nvPr/>
        </p:nvSpPr>
        <p:spPr>
          <a:xfrm>
            <a:off x="4204649" y="0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CC2949-8E5D-44DC-BE9C-4246BF67B04F}"/>
              </a:ext>
            </a:extLst>
          </p:cNvPr>
          <p:cNvSpPr/>
          <p:nvPr/>
        </p:nvSpPr>
        <p:spPr>
          <a:xfrm>
            <a:off x="5827295" y="4548"/>
            <a:ext cx="817609" cy="6853452"/>
          </a:xfrm>
          <a:prstGeom prst="rect">
            <a:avLst/>
          </a:prstGeom>
          <a:solidFill>
            <a:srgbClr val="FF7C80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056" name="Picture 8" descr="Álbumes de fotos, imprime las fotografías y guárdalas en tus ...">
            <a:extLst>
              <a:ext uri="{FF2B5EF4-FFF2-40B4-BE49-F238E27FC236}">
                <a16:creationId xmlns:a16="http://schemas.microsoft.com/office/drawing/2014/main" id="{3155DF38-0560-4880-A9E0-E8232B36B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62" y="794006"/>
            <a:ext cx="1393944" cy="13939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Llama, dibujo llama, fuego, lápiz, dibujos animados, personaje de ...">
            <a:extLst>
              <a:ext uri="{FF2B5EF4-FFF2-40B4-BE49-F238E27FC236}">
                <a16:creationId xmlns:a16="http://schemas.microsoft.com/office/drawing/2014/main" id="{E74369EF-0675-40AE-BD15-3E806A16A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977" y="794006"/>
            <a:ext cx="1272582" cy="1318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fo">
            <a:hlinkClick r:id="" action="ppaction://media"/>
            <a:extLst>
              <a:ext uri="{FF2B5EF4-FFF2-40B4-BE49-F238E27FC236}">
                <a16:creationId xmlns:a16="http://schemas.microsoft.com/office/drawing/2014/main" id="{2B955C79-60D1-4E20-BB80-6253228FF16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4"/>
          <a:srcRect l="36236" t="39777" r="38463" b="35498"/>
          <a:stretch/>
        </p:blipFill>
        <p:spPr>
          <a:xfrm>
            <a:off x="3163632" y="5316462"/>
            <a:ext cx="2037118" cy="1201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prstDash val="solid"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016413A-6FAC-4A28-B6E5-BCA9440C890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591150" y="6202211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4485B7B-3B95-485B-B991-74CC94AC6C5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572036" y="6085428"/>
            <a:ext cx="609600" cy="609600"/>
          </a:xfrm>
          <a:prstGeom prst="rect">
            <a:avLst/>
          </a:prstGeom>
        </p:spPr>
      </p:pic>
      <p:sp>
        <p:nvSpPr>
          <p:cNvPr id="27" name="TextBox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868944-EA5C-48CE-B14B-DF4B34E6DB5F}"/>
              </a:ext>
            </a:extLst>
          </p:cNvPr>
          <p:cNvSpPr txBox="1"/>
          <p:nvPr/>
        </p:nvSpPr>
        <p:spPr>
          <a:xfrm>
            <a:off x="10130498" y="6350146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SIGUIENTE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858664-D2D0-49CF-BFBA-25F53D4D96BE}"/>
              </a:ext>
            </a:extLst>
          </p:cNvPr>
          <p:cNvSpPr txBox="1"/>
          <p:nvPr/>
        </p:nvSpPr>
        <p:spPr>
          <a:xfrm>
            <a:off x="8672658" y="140058"/>
            <a:ext cx="3217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dirty="0">
                <a:latin typeface="AR BLANCA" panose="02000000000000000000" pitchFamily="2" charset="0"/>
              </a:rPr>
              <a:t>Presiona cada dibujo y repite.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29" name="TextBox 2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1F170B6-B4F8-4684-B261-16722CB867E7}"/>
              </a:ext>
            </a:extLst>
          </p:cNvPr>
          <p:cNvSpPr txBox="1"/>
          <p:nvPr/>
        </p:nvSpPr>
        <p:spPr>
          <a:xfrm>
            <a:off x="63611" y="6374740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Anterior</a:t>
            </a:r>
            <a:endParaRPr lang="es-CL" sz="2400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04593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video>
              <p:cMediaNode vol="18182">
                <p:cTn id="4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5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" fill="hold">
                      <p:stCondLst>
                        <p:cond delay="0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03 -0.00162 C 0.03606 0.0956 0.0651 0.19329 0.10078 0.24838 C 0.13645 0.30347 0.18255 0.32338 0.22109 0.32894 C 0.25963 0.33449 0.31979 0.31366 0.3319 0.28171 C 0.34414 0.24977 0.31601 0.15995 0.29453 0.13727 C 0.27291 0.11458 0.22213 0.12662 0.20234 0.1456 C 0.18255 0.16458 0.17916 0.21458 0.17578 0.25116 C 0.17239 0.28773 0.17838 0.33866 0.18203 0.36505 C 0.18567 0.39144 0.19166 0.40023 0.19765 0.40949 " pathEditMode="relative" rAng="0" ptsTypes="AAAAAAAAA">
                                      <p:cBhvr>
                                        <p:cTn id="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93" y="2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7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178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6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00718 C 0.01446 0.07615 0.0293 0.15995 0.06368 0.20393 C 0.09805 0.24791 0.16159 0.24884 0.20586 0.25671 C 0.25013 0.26458 0.29753 0.27476 0.3293 0.25115 C 0.36107 0.22754 0.40326 0.14976 0.39649 0.11504 C 0.38972 0.08032 0.3142 0.03912 0.28868 0.04282 C 0.26315 0.04652 0.25612 0.08495 0.24336 0.13726 C 0.2306 0.18958 0.20925 0.31088 0.21211 0.35671 C 0.21498 0.40254 0.23776 0.40717 0.26055 0.41226 " pathEditMode="relative" rAng="0" ptsTypes="AAAAAAAAA">
                                      <p:cBhvr>
                                        <p:cTn id="20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70" y="2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0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74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19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273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video>
              <p:cMediaNode vol="80000">
                <p:cTn id="34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4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razón de Melón, juego de amor y ligue para las chicas!">
            <a:extLst>
              <a:ext uri="{FF2B5EF4-FFF2-40B4-BE49-F238E27FC236}">
                <a16:creationId xmlns:a16="http://schemas.microsoft.com/office/drawing/2014/main" id="{AF361D22-6F8F-4421-846C-D9D4A4C5BA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20159831">
            <a:off x="90961" y="787107"/>
            <a:ext cx="5187492" cy="192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F175A0C-62EC-486E-BCF3-B451A2C8E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118" y="233363"/>
            <a:ext cx="2143125" cy="21431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n en Writing">
            <a:extLst>
              <a:ext uri="{FF2B5EF4-FFF2-40B4-BE49-F238E27FC236}">
                <a16:creationId xmlns:a16="http://schemas.microsoft.com/office/drawing/2014/main" id="{C6384429-23F9-4B70-A40E-CC97B602A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516" y="819151"/>
            <a:ext cx="3162300" cy="1447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33E63A76-5585-4B3F-9F18-370E39AA0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14" y="3429000"/>
            <a:ext cx="2038350" cy="2247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F8663162-783A-45C4-9F0C-59D9AD123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813" y="3005137"/>
            <a:ext cx="2247900" cy="2038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n de Ali Luna en tejas decoradas (con imágenes) | Faro dibujo ...">
            <a:extLst>
              <a:ext uri="{FF2B5EF4-FFF2-40B4-BE49-F238E27FC236}">
                <a16:creationId xmlns:a16="http://schemas.microsoft.com/office/drawing/2014/main" id="{668D2496-88FC-4A37-A941-A635E4D8A9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470" y="3681227"/>
            <a:ext cx="1800225" cy="2543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D7712356-2861-45C5-B4D5-D5F337C62B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833" y="4195762"/>
            <a:ext cx="1885950" cy="24288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Image result for imagenes de flores dibujos (con imágenes ...">
            <a:extLst>
              <a:ext uri="{FF2B5EF4-FFF2-40B4-BE49-F238E27FC236}">
                <a16:creationId xmlns:a16="http://schemas.microsoft.com/office/drawing/2014/main" id="{9659A3DC-3B61-4A93-B747-E1E0F77B0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158" y="2452688"/>
            <a:ext cx="1847850" cy="24669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790856E-B0E2-4AE0-859C-1B250C9121FE}"/>
              </a:ext>
            </a:extLst>
          </p:cNvPr>
          <p:cNvSpPr txBox="1"/>
          <p:nvPr/>
        </p:nvSpPr>
        <p:spPr>
          <a:xfrm>
            <a:off x="286371" y="233363"/>
            <a:ext cx="32176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>
                <a:latin typeface="AR BLANCA" panose="02000000000000000000" pitchFamily="2" charset="0"/>
              </a:rPr>
              <a:t>Presiona cada dibujo y repite.</a:t>
            </a:r>
            <a:endParaRPr lang="es-CL" sz="3200" dirty="0">
              <a:latin typeface="AR BLANCA" panose="02000000000000000000" pitchFamily="2" charset="0"/>
            </a:endParaRPr>
          </a:p>
        </p:txBody>
      </p:sp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E0367B-0F1C-40F4-897E-D35774F99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7688751" y="1843088"/>
            <a:ext cx="609600" cy="6096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6A93532-4493-4B5C-8A87-10A23BF259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431016" y="1733551"/>
            <a:ext cx="609600" cy="6096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0FB4AB-7FD1-4047-92C0-180906B0AAC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746495" y="5190046"/>
            <a:ext cx="609600" cy="6096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B5380B-EC10-4EC1-B6C6-61C96C12801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028568" y="5761546"/>
            <a:ext cx="609600" cy="6096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BF833B8-FEB6-4A0B-BE4B-125CB2A3990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746896" y="4648014"/>
            <a:ext cx="609600" cy="6096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A435B44-16F6-4683-87C4-A37D4CC2988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9261391" y="6175883"/>
            <a:ext cx="609600" cy="6096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0DDC631-E794-4C51-95E8-7311A8E5AB21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394372" y="4580446"/>
            <a:ext cx="609600" cy="609600"/>
          </a:xfrm>
          <a:prstGeom prst="rect">
            <a:avLst/>
          </a:prstGeom>
        </p:spPr>
      </p:pic>
      <p:sp>
        <p:nvSpPr>
          <p:cNvPr id="33" name="TextBox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9597D6-D1CA-4449-A9B3-32E0C8E1702C}"/>
              </a:ext>
            </a:extLst>
          </p:cNvPr>
          <p:cNvSpPr txBox="1"/>
          <p:nvPr/>
        </p:nvSpPr>
        <p:spPr>
          <a:xfrm>
            <a:off x="10130498" y="6350146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SIGUIENTE</a:t>
            </a:r>
            <a:endParaRPr lang="es-CL" sz="2400" dirty="0">
              <a:latin typeface="AR BLANCA" panose="02000000000000000000" pitchFamily="2" charset="0"/>
            </a:endParaRPr>
          </a:p>
        </p:txBody>
      </p:sp>
      <p:sp>
        <p:nvSpPr>
          <p:cNvPr id="34" name="TextBox 3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F450F6D-FE9C-4CDE-9CE8-30E377BC49D1}"/>
              </a:ext>
            </a:extLst>
          </p:cNvPr>
          <p:cNvSpPr txBox="1"/>
          <p:nvPr/>
        </p:nvSpPr>
        <p:spPr>
          <a:xfrm>
            <a:off x="63611" y="6374740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Anterior</a:t>
            </a:r>
            <a:endParaRPr lang="es-CL" sz="2400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75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31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30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230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3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37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41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30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19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199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86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3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46936980-491F-411D-A9DE-6CB7262EE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304295" cy="686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 Rincon de mis Imagenes: Foca y pelota">
            <a:extLst>
              <a:ext uri="{FF2B5EF4-FFF2-40B4-BE49-F238E27FC236}">
                <a16:creationId xmlns:a16="http://schemas.microsoft.com/office/drawing/2014/main" id="{59F7784C-4BCF-49F2-9FC1-A694DDBF6E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68"/>
          <a:stretch/>
        </p:blipFill>
        <p:spPr bwMode="auto">
          <a:xfrm flipH="1">
            <a:off x="-1" y="346481"/>
            <a:ext cx="3850105" cy="652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BF591D3-8994-4304-A933-D08E8476828E}"/>
              </a:ext>
            </a:extLst>
          </p:cNvPr>
          <p:cNvSpPr/>
          <p:nvPr/>
        </p:nvSpPr>
        <p:spPr>
          <a:xfrm>
            <a:off x="5926817" y="1669168"/>
            <a:ext cx="483016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2000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BLANCA" panose="02000000000000000000" pitchFamily="2" charset="0"/>
              </a:rPr>
              <a:t>Muy</a:t>
            </a:r>
            <a:r>
              <a:rPr lang="en-US" sz="120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BLANCA" panose="02000000000000000000" pitchFamily="2" charset="0"/>
              </a:rPr>
              <a:t> </a:t>
            </a:r>
          </a:p>
          <a:p>
            <a:pPr algn="ctr"/>
            <a:r>
              <a:rPr lang="en-US" sz="1200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 BLANCA" panose="02000000000000000000" pitchFamily="2" charset="0"/>
              </a:rPr>
              <a:t>bien!!!!</a:t>
            </a:r>
          </a:p>
        </p:txBody>
      </p:sp>
      <p:sp>
        <p:nvSpPr>
          <p:cNvPr id="6" name="TextBox 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84437DC-6FD8-4226-9784-3A93853A19CE}"/>
              </a:ext>
            </a:extLst>
          </p:cNvPr>
          <p:cNvSpPr txBox="1"/>
          <p:nvPr/>
        </p:nvSpPr>
        <p:spPr>
          <a:xfrm>
            <a:off x="63611" y="6374740"/>
            <a:ext cx="2043659" cy="461665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 BLANCA" panose="02000000000000000000" pitchFamily="2" charset="0"/>
              </a:rPr>
              <a:t>Anterior</a:t>
            </a:r>
            <a:endParaRPr lang="es-CL" sz="2400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57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76</Words>
  <Application>Microsoft Office PowerPoint</Application>
  <PresentationFormat>Widescreen</PresentationFormat>
  <Paragraphs>26</Paragraphs>
  <Slides>7</Slides>
  <Notes>0</Notes>
  <HiddenSlides>0</HiddenSlides>
  <MMClips>24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 BLANCA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diana.avila.2008@gmail.com</dc:creator>
  <cp:lastModifiedBy>diana.avila.2008@gmail.com</cp:lastModifiedBy>
  <cp:revision>10</cp:revision>
  <dcterms:created xsi:type="dcterms:W3CDTF">2020-06-15T18:48:36Z</dcterms:created>
  <dcterms:modified xsi:type="dcterms:W3CDTF">2020-06-16T00:45:19Z</dcterms:modified>
</cp:coreProperties>
</file>