
<file path=[Content_Types].xml><?xml version="1.0" encoding="utf-8"?>
<Types xmlns="http://schemas.openxmlformats.org/package/2006/content-types">
  <Default Extension="xml" ContentType="application/xml"/>
  <Default Extension="png" ContentType="image/png"/>
  <Default Extension="jpeg" ContentType="image/jpeg"/>
  <Default Extension="jpg" ContentType="image/jpeg"/>
  <Default Extension="mp4" ContentType="video/unknown"/>
  <Default Extension="rels" ContentType="application/vnd.openxmlformats-package.relationships+xml"/>
  <Default Extension="wdp" ContentType="image/vnd.ms-photo"/>
  <Default Extension="gif" ContentType="image/gif"/>
  <Default Extension="bin" ContentType="application/vnd.openxmlformats-officedocument.presentationml.printerSettings"/>
  <Default Extension="wav" ContentType="audio/x-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59" r:id="rId3"/>
    <p:sldId id="258" r:id="rId4"/>
    <p:sldId id="257" r:id="rId5"/>
    <p:sldId id="265" r:id="rId6"/>
    <p:sldId id="268" r:id="rId7"/>
    <p:sldId id="260" r:id="rId8"/>
    <p:sldId id="269" r:id="rId9"/>
    <p:sldId id="270" r:id="rId10"/>
    <p:sldId id="271" r:id="rId11"/>
    <p:sldId id="272" r:id="rId12"/>
    <p:sldId id="273" r:id="rId13"/>
    <p:sldId id="274" r:id="rId14"/>
    <p:sldId id="275" r:id="rId15"/>
  </p:sldIdLst>
  <p:sldSz cx="12192000" cy="6858000"/>
  <p:notesSz cx="6858000" cy="9144000"/>
  <p:defaultTextStyle>
    <a:defPPr>
      <a:defRPr lang="es-C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4747"/>
    <a:srgbClr val="FB9B0D"/>
    <a:srgbClr val="F4BB4A"/>
    <a:srgbClr val="C4E9F8"/>
    <a:srgbClr val="FDE3A1"/>
    <a:srgbClr val="FBD16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51" d="100"/>
          <a:sy n="51" d="100"/>
        </p:scale>
        <p:origin x="-120" y="-85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20" Type="http://schemas.openxmlformats.org/officeDocument/2006/relationships/tableStyles" Target="tableStyles.xml"/><Relationship Id="rId10" Type="http://schemas.openxmlformats.org/officeDocument/2006/relationships/slide" Target="slides/slide8.xml"/><Relationship Id="rId11" Type="http://schemas.openxmlformats.org/officeDocument/2006/relationships/slide" Target="slides/slide9.xml"/><Relationship Id="rId12" Type="http://schemas.openxmlformats.org/officeDocument/2006/relationships/slide" Target="slides/slide10.xml"/><Relationship Id="rId13" Type="http://schemas.openxmlformats.org/officeDocument/2006/relationships/slide" Target="slides/slide11.xml"/><Relationship Id="rId14" Type="http://schemas.openxmlformats.org/officeDocument/2006/relationships/slide" Target="slides/slide12.xml"/><Relationship Id="rId15" Type="http://schemas.openxmlformats.org/officeDocument/2006/relationships/slide" Target="slides/slide13.xml"/><Relationship Id="rId16" Type="http://schemas.openxmlformats.org/officeDocument/2006/relationships/printerSettings" Target="printerSettings/printerSettings1.bin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955BF6F-A514-4397-832A-04A2E45D5FB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s-CL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F644CECE-A373-4E21-995E-FC30ED47C9E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s-C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816009E5-9A98-4C69-94FE-CD207ADC18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83E493-B095-4C28-A95C-806EECCD338A}" type="datetimeFigureOut">
              <a:rPr lang="es-CL" smtClean="0"/>
              <a:t>29-07-20</a:t>
            </a:fld>
            <a:endParaRPr lang="es-C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8F81ECD9-2938-4F93-9994-66C3C233F6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BC62BACB-2CDB-4DD6-988F-7CCEECF261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42F8EF-095A-499E-8179-9DFF91C983BD}" type="slidenum">
              <a:rPr lang="es-CL" smtClean="0"/>
              <a:t>‹Nr.›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5443126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B7B7617-237B-4317-9F3B-AA96694FEB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CL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6A0B2D23-9B68-4630-AC5C-51F62ACFE43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C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64AE8E70-CF99-4DAB-8AFB-61C16CD71D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83E493-B095-4C28-A95C-806EECCD338A}" type="datetimeFigureOut">
              <a:rPr lang="es-CL" smtClean="0"/>
              <a:t>29-07-20</a:t>
            </a:fld>
            <a:endParaRPr lang="es-C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0F07AB3F-463E-43A5-8076-D36FE4798D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54C8CA4C-D7E1-45F8-9B82-CFC062D01F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42F8EF-095A-499E-8179-9DFF91C983BD}" type="slidenum">
              <a:rPr lang="es-CL" smtClean="0"/>
              <a:t>‹Nr.›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5958344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76540566-81F7-4638-B13C-528FA0488A6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s-CL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F0122509-CB4F-412F-A083-78C469E92AE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C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8065D0A9-C2DC-4C3A-9DFF-E324D0E5CE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83E493-B095-4C28-A95C-806EECCD338A}" type="datetimeFigureOut">
              <a:rPr lang="es-CL" smtClean="0"/>
              <a:t>29-07-20</a:t>
            </a:fld>
            <a:endParaRPr lang="es-C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3F9E9E96-5405-43D5-84B8-D2FC397AC4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507F848C-DDE4-4A4D-A08B-42176F3312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42F8EF-095A-499E-8179-9DFF91C983BD}" type="slidenum">
              <a:rPr lang="es-CL" smtClean="0"/>
              <a:t>‹Nr.›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85137950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A2D7C60-EBB4-47FA-9425-08D5781C2BD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s-CL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44901A6B-0315-4544-876F-9599D33EC21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s-C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10B440DD-58AF-4DED-98A2-4FEF0286DA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E96901-8999-4284-B322-DA47A310F1EA}" type="datetimeFigureOut">
              <a:rPr lang="es-CL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29-07-20</a:t>
            </a:fld>
            <a:endParaRPr lang="es-CL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7DD6EF32-DA5F-4076-B72F-F358159157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F4541272-571C-4FAA-842C-EED4F455AB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11B5B0-31DB-4B34-B49A-77CAE8BC12E3}" type="slidenum">
              <a:rPr lang="es-CL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‹Nr.›</a:t>
            </a:fld>
            <a:endParaRPr lang="es-CL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77305083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091FDCF-023B-49D6-A32B-2A1D418E43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C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46129BD9-4426-4473-84BC-6C939F1DC1F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C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126A2DCB-CE5C-45FF-AF01-488A9E3843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E96901-8999-4284-B322-DA47A310F1EA}" type="datetimeFigureOut">
              <a:rPr lang="es-CL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29-07-20</a:t>
            </a:fld>
            <a:endParaRPr lang="es-CL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177329CD-7EA7-4BC2-BAC0-988E54C363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130B3752-ABCC-4006-BA7D-CE51B1AEA0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11B5B0-31DB-4B34-B49A-77CAE8BC12E3}" type="slidenum">
              <a:rPr lang="es-CL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‹Nr.›</a:t>
            </a:fld>
            <a:endParaRPr lang="es-CL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39629830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DAF6547-EA61-44BA-97C9-985975FCCB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s-CL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72ACCD60-35D0-4D50-B049-39BE6A7A1AE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AC865C80-12B5-4B53-B8F8-4D58C5E85B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E96901-8999-4284-B322-DA47A310F1EA}" type="datetimeFigureOut">
              <a:rPr lang="es-CL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29-07-20</a:t>
            </a:fld>
            <a:endParaRPr lang="es-CL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DFD87F45-5091-4482-8E94-14D9787A24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1AEACCE5-58EC-44BF-9DFF-3DBFF11AF4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11B5B0-31DB-4B34-B49A-77CAE8BC12E3}" type="slidenum">
              <a:rPr lang="es-CL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‹Nr.›</a:t>
            </a:fld>
            <a:endParaRPr lang="es-CL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98678486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6B0CA5A-C6FB-4026-A686-EB0EAEE210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C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CBF57744-61B6-498B-9990-A283E6AAC97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CL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512105DC-7FB7-49DB-B1D3-DEFC0509D2F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CL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499339E7-FBEE-4BFD-A6C2-1E63F45512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E96901-8999-4284-B322-DA47A310F1EA}" type="datetimeFigureOut">
              <a:rPr lang="es-CL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29-07-20</a:t>
            </a:fld>
            <a:endParaRPr lang="es-CL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29B250B6-1EE0-45AB-A134-95065DA716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4C27F92B-2E2F-4DEC-B1A5-8A123EF496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11B5B0-31DB-4B34-B49A-77CAE8BC12E3}" type="slidenum">
              <a:rPr lang="es-CL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‹Nr.›</a:t>
            </a:fld>
            <a:endParaRPr lang="es-CL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92284516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473A6DA-6AEA-4A66-B517-E87AE5C7E1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s-CL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765A7731-8B30-4861-B732-781D3A8485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0D7F3214-5A0E-47AF-87DC-A243FAC7699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CL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9F1C6492-E932-471E-BB6D-ADF7025EA26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5B72E525-D0AA-4EE8-9AAF-67E8A67CE2A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CL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72984CD0-A770-4328-8F19-4CF2CD2F37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E96901-8999-4284-B322-DA47A310F1EA}" type="datetimeFigureOut">
              <a:rPr lang="es-CL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29-07-20</a:t>
            </a:fld>
            <a:endParaRPr lang="es-CL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6FF5915E-A3A1-4EF9-BBA5-275B2873A1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FD52B34F-B82C-452B-AB5B-C90D3FC3C8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11B5B0-31DB-4B34-B49A-77CAE8BC12E3}" type="slidenum">
              <a:rPr lang="es-CL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‹Nr.›</a:t>
            </a:fld>
            <a:endParaRPr lang="es-CL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95267062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7F07EEF-5298-4DE7-8EF4-C18C451C39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CL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465F7A03-96D1-4601-9FF0-E26BB74C70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E96901-8999-4284-B322-DA47A310F1EA}" type="datetimeFigureOut">
              <a:rPr lang="es-CL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29-07-20</a:t>
            </a:fld>
            <a:endParaRPr lang="es-CL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CF1A1644-B943-4275-90E3-480AF8CCF3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FCB2D1F6-DE80-43BC-B9DF-F89BCE0C9B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11B5B0-31DB-4B34-B49A-77CAE8BC12E3}" type="slidenum">
              <a:rPr lang="es-CL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‹Nr.›</a:t>
            </a:fld>
            <a:endParaRPr lang="es-CL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28143859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AC99E918-800B-4316-B5A2-1A131E84A8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E96901-8999-4284-B322-DA47A310F1EA}" type="datetimeFigureOut">
              <a:rPr lang="es-CL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29-07-20</a:t>
            </a:fld>
            <a:endParaRPr lang="es-CL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23416281-C535-407E-A1DE-B874AACCFE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084C0808-6947-4C50-AFCE-551CE0F91D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11B5B0-31DB-4B34-B49A-77CAE8BC12E3}" type="slidenum">
              <a:rPr lang="es-CL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‹Nr.›</a:t>
            </a:fld>
            <a:endParaRPr lang="es-CL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68219657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EE0F620-D976-4139-8984-B41FBC07CF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s-C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4899E045-B53F-4DDE-9561-15663AE4F5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CL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C25F4E90-F75F-45FD-9260-81E360A88E6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A97E064D-E95E-425E-998A-BDB7E94570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E96901-8999-4284-B322-DA47A310F1EA}" type="datetimeFigureOut">
              <a:rPr lang="es-CL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29-07-20</a:t>
            </a:fld>
            <a:endParaRPr lang="es-CL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7E176611-C4F4-49DB-BDB0-3072CD277C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D18C95EF-B6A7-42C4-9536-76CD3647E0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11B5B0-31DB-4B34-B49A-77CAE8BC12E3}" type="slidenum">
              <a:rPr lang="es-CL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‹Nr.›</a:t>
            </a:fld>
            <a:endParaRPr lang="es-CL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4349304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68673FE-C69F-424A-BAB2-0934ED477F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C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7E940B10-0983-4941-829A-92A03BB7F2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C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C3BDF323-4402-4B55-A023-4C56C88D82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83E493-B095-4C28-A95C-806EECCD338A}" type="datetimeFigureOut">
              <a:rPr lang="es-CL" smtClean="0"/>
              <a:t>29-07-20</a:t>
            </a:fld>
            <a:endParaRPr lang="es-C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6DB30F10-B080-4858-9A67-2D1D8EC7E8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4B95052B-CF5A-40F1-B474-A23F4821F3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42F8EF-095A-499E-8179-9DFF91C983BD}" type="slidenum">
              <a:rPr lang="es-CL" smtClean="0"/>
              <a:t>‹Nr.›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57912984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4F8B006-F95D-42D2-AF6F-A733ACD445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s-CL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CD48CDEB-4C29-4CC6-8B9C-19DF572D25D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L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9D1D2953-87B8-4C59-BD22-94F4CDD5263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B73757C4-4684-4103-AEEB-D1EC94D119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E96901-8999-4284-B322-DA47A310F1EA}" type="datetimeFigureOut">
              <a:rPr lang="es-CL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29-07-20</a:t>
            </a:fld>
            <a:endParaRPr lang="es-CL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D5EBF0EC-6B48-41C4-8C56-DEDCFE6C4D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E129AE6B-8971-49E3-8351-988217C8C0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11B5B0-31DB-4B34-B49A-77CAE8BC12E3}" type="slidenum">
              <a:rPr lang="es-CL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‹Nr.›</a:t>
            </a:fld>
            <a:endParaRPr lang="es-CL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81325041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C7B64B6-3EFE-40C7-A560-B272DE3F56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CL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061FBC0A-2D9B-40FA-9ABB-B30B89AE447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C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777AB563-5046-4DA0-BDB1-798168BA5E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E96901-8999-4284-B322-DA47A310F1EA}" type="datetimeFigureOut">
              <a:rPr lang="es-CL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29-07-20</a:t>
            </a:fld>
            <a:endParaRPr lang="es-CL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BA03D3F1-997A-4B41-8E0A-1817F5A06E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035C1943-A9C9-4A0E-92B6-43A1CDE7BE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11B5B0-31DB-4B34-B49A-77CAE8BC12E3}" type="slidenum">
              <a:rPr lang="es-CL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‹Nr.›</a:t>
            </a:fld>
            <a:endParaRPr lang="es-CL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17029497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DF8EE704-F28A-40A3-91AE-864AE4C89A1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s-CL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836075B5-A564-4934-A3BE-6B16D9EF3A0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C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57A5E2F8-3B9B-4FA9-A870-F343D254D0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E96901-8999-4284-B322-DA47A310F1EA}" type="datetimeFigureOut">
              <a:rPr lang="es-CL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29-07-20</a:t>
            </a:fld>
            <a:endParaRPr lang="es-CL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C8E41C57-4217-480C-B770-2606463032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F47D14AC-1CB5-432F-AFB3-7B511A0B32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11B5B0-31DB-4B34-B49A-77CAE8BC12E3}" type="slidenum">
              <a:rPr lang="es-CL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‹Nr.›</a:t>
            </a:fld>
            <a:endParaRPr lang="es-CL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3589145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BBF36EB-1CF4-4BD3-9400-A34C06F9F4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s-CL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B72465C2-5422-4994-9261-4DBF6585464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D731D904-7E7E-484E-9EDD-C6985E0E79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83E493-B095-4C28-A95C-806EECCD338A}" type="datetimeFigureOut">
              <a:rPr lang="es-CL" smtClean="0"/>
              <a:t>29-07-20</a:t>
            </a:fld>
            <a:endParaRPr lang="es-C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48DF140B-43FA-4CDD-B40D-F067B89057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85358934-CAD4-4CFF-AB00-A04E9B3295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42F8EF-095A-499E-8179-9DFF91C983BD}" type="slidenum">
              <a:rPr lang="es-CL" smtClean="0"/>
              <a:t>‹Nr.›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8641715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B029E41-20C4-4384-9751-EAE0A320FC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C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2E890A49-5208-4B21-8DB7-1A33D98931D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CL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C02F507D-B337-4D81-87AE-C7C9B8577EF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CL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08FC478C-F73A-42CB-BA2D-92D16A1828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83E493-B095-4C28-A95C-806EECCD338A}" type="datetimeFigureOut">
              <a:rPr lang="es-CL" smtClean="0"/>
              <a:t>29-07-20</a:t>
            </a:fld>
            <a:endParaRPr lang="es-CL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8A3E58A0-9B8D-4DA5-8124-5FD09A35F5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9B8E13E9-B58C-4ED8-8851-8C165EDBCB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42F8EF-095A-499E-8179-9DFF91C983BD}" type="slidenum">
              <a:rPr lang="es-CL" smtClean="0"/>
              <a:t>‹Nr.›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42856922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A6ACF58-E2ED-4D9B-B0BC-F6E9E1F396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s-CL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370BDB47-70EC-440C-ACC5-DAE8F0019B4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84ABC6D4-B9D7-4793-A7FA-887BDAABDB1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CL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8946BCC4-5E9B-460A-8FBE-2559C927612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B6920A35-7CE1-4ECC-A9CD-2BFEE067030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CL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5188834F-77BF-4AF3-9C0D-F5F8E67485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83E493-B095-4C28-A95C-806EECCD338A}" type="datetimeFigureOut">
              <a:rPr lang="es-CL" smtClean="0"/>
              <a:t>29-07-20</a:t>
            </a:fld>
            <a:endParaRPr lang="es-CL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17A6D0BF-7389-42D3-A10A-0EDB932C80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42A00C77-DF9E-462C-AD59-CD22C65276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42F8EF-095A-499E-8179-9DFF91C983BD}" type="slidenum">
              <a:rPr lang="es-CL" smtClean="0"/>
              <a:t>‹Nr.›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0768123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D8B55C0-228D-42B4-86F0-E5991ACF3E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CL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B045A0C9-2D3B-4C9E-BB2C-1FC35C2A43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83E493-B095-4C28-A95C-806EECCD338A}" type="datetimeFigureOut">
              <a:rPr lang="es-CL" smtClean="0"/>
              <a:t>29-07-20</a:t>
            </a:fld>
            <a:endParaRPr lang="es-CL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5B26C807-EF2E-49C3-A30C-B18274984F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021E1335-007B-4662-97AA-360797074A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42F8EF-095A-499E-8179-9DFF91C983BD}" type="slidenum">
              <a:rPr lang="es-CL" smtClean="0"/>
              <a:t>‹Nr.›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1694731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DDFA6AA9-AA01-4790-B0C6-698015741C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83E493-B095-4C28-A95C-806EECCD338A}" type="datetimeFigureOut">
              <a:rPr lang="es-CL" smtClean="0"/>
              <a:t>29-07-20</a:t>
            </a:fld>
            <a:endParaRPr lang="es-CL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A3A3831E-10FC-45DA-9825-8740066B5F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CB80BCF1-3E94-426C-B0E0-A4CCB0EEDE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42F8EF-095A-499E-8179-9DFF91C983BD}" type="slidenum">
              <a:rPr lang="es-CL" smtClean="0"/>
              <a:t>‹Nr.›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3313079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C59A44A-3A0C-41FD-A457-C327D2AEFE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s-C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53E1B0CF-A838-4413-AA36-0D6E052DEA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CL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67B18EF5-2958-45F5-B1D2-8C3940C84F1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E900D0B5-B367-47A0-BA28-E5F7465C57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83E493-B095-4C28-A95C-806EECCD338A}" type="datetimeFigureOut">
              <a:rPr lang="es-CL" smtClean="0"/>
              <a:t>29-07-20</a:t>
            </a:fld>
            <a:endParaRPr lang="es-CL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D0701F06-B368-4B02-A7E1-5E63AB5EE1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A3FBC315-2EDD-40E2-B51E-2E2DBA13A2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42F8EF-095A-499E-8179-9DFF91C983BD}" type="slidenum">
              <a:rPr lang="es-CL" smtClean="0"/>
              <a:t>‹Nr.›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0179877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F9451D4-28A9-457F-95B2-8B1CE94284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s-CL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E22496EC-ECF6-49D7-A298-459208AE8E4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L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50BBD3B3-C2B9-4BEA-A776-4B696BC2288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74E9158C-E2BC-4A49-A707-A25B7FFCBA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83E493-B095-4C28-A95C-806EECCD338A}" type="datetimeFigureOut">
              <a:rPr lang="es-CL" smtClean="0"/>
              <a:t>29-07-20</a:t>
            </a:fld>
            <a:endParaRPr lang="es-CL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24543894-6EB5-4E03-812F-947F1B4B7F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FBB1B012-DE1A-48EF-8A74-20D6905E72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42F8EF-095A-499E-8179-9DFF91C983BD}" type="slidenum">
              <a:rPr lang="es-CL" smtClean="0"/>
              <a:t>‹Nr.›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3146724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_rels/slideMaster2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22.xml"/><Relationship Id="rId12" Type="http://schemas.openxmlformats.org/officeDocument/2006/relationships/theme" Target="../theme/theme2.xml"/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1008C455-AA5C-4C27-A890-8ED4368B4E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s-CL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CEBB0AB3-436F-4524-9718-33CB0141405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C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97C8DE31-3092-4533-A15E-4F7D5C78C85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83E493-B095-4C28-A95C-806EECCD338A}" type="datetimeFigureOut">
              <a:rPr lang="es-CL" smtClean="0"/>
              <a:t>29-07-20</a:t>
            </a:fld>
            <a:endParaRPr lang="es-C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6FA5CB13-1650-423B-A0DF-08ABB9F841D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74E79E62-F82D-44DB-8175-0EF05718E53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42F8EF-095A-499E-8179-9DFF91C983BD}" type="slidenum">
              <a:rPr lang="es-CL" smtClean="0"/>
              <a:t>‹Nr.›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40603385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6423F529-08DF-4F6E-B52D-FF2C23C3D6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s-CL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2BD403BC-5D21-4654-92F4-AEED5CD478E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C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BB447C05-40BE-4DB2-ADD3-D7E62DA51E7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E96901-8999-4284-B322-DA47A310F1EA}" type="datetimeFigureOut">
              <a:rPr lang="es-CL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29-07-20</a:t>
            </a:fld>
            <a:endParaRPr lang="es-CL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72645D8F-5E99-43A3-875B-52F5FBE96B3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L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6BD438BF-9851-4D29-8700-499BADEB8D8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11B5B0-31DB-4B34-B49A-77CAE8BC12E3}" type="slidenum">
              <a:rPr lang="es-CL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‹Nr.›</a:t>
            </a:fld>
            <a:endParaRPr lang="es-CL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070785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4" Type="http://schemas.openxmlformats.org/officeDocument/2006/relationships/image" Target="../media/image3.jp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11" Type="http://schemas.microsoft.com/office/2007/relationships/hdphoto" Target="../media/hdphoto7.wdp"/><Relationship Id="rId12" Type="http://schemas.openxmlformats.org/officeDocument/2006/relationships/image" Target="../media/image39.png"/><Relationship Id="rId13" Type="http://schemas.microsoft.com/office/2007/relationships/hdphoto" Target="../media/hdphoto8.wdp"/><Relationship Id="rId1" Type="http://schemas.openxmlformats.org/officeDocument/2006/relationships/slideLayout" Target="../slideLayouts/slideLayout18.xml"/><Relationship Id="rId2" Type="http://schemas.openxmlformats.org/officeDocument/2006/relationships/audio" Target="../media/audio2.wav"/><Relationship Id="rId3" Type="http://schemas.openxmlformats.org/officeDocument/2006/relationships/image" Target="../media/image34.png"/><Relationship Id="rId4" Type="http://schemas.microsoft.com/office/2007/relationships/hdphoto" Target="../media/hdphoto4.wdp"/><Relationship Id="rId5" Type="http://schemas.openxmlformats.org/officeDocument/2006/relationships/image" Target="../media/image35.png"/><Relationship Id="rId6" Type="http://schemas.openxmlformats.org/officeDocument/2006/relationships/image" Target="../media/image36.png"/><Relationship Id="rId7" Type="http://schemas.microsoft.com/office/2007/relationships/hdphoto" Target="../media/hdphoto5.wdp"/><Relationship Id="rId8" Type="http://schemas.openxmlformats.org/officeDocument/2006/relationships/image" Target="../media/image37.png"/><Relationship Id="rId9" Type="http://schemas.microsoft.com/office/2007/relationships/hdphoto" Target="../media/hdphoto6.wdp"/><Relationship Id="rId10" Type="http://schemas.openxmlformats.org/officeDocument/2006/relationships/image" Target="../media/image38.png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media" Target="../media/media17.mp4"/><Relationship Id="rId4" Type="http://schemas.openxmlformats.org/officeDocument/2006/relationships/video" Target="../media/media17.mp4"/><Relationship Id="rId5" Type="http://schemas.openxmlformats.org/officeDocument/2006/relationships/slideLayout" Target="../slideLayouts/slideLayout18.xml"/><Relationship Id="rId6" Type="http://schemas.openxmlformats.org/officeDocument/2006/relationships/image" Target="../media/image8.jpeg"/><Relationship Id="rId7" Type="http://schemas.openxmlformats.org/officeDocument/2006/relationships/image" Target="../media/image13.png"/><Relationship Id="rId8" Type="http://schemas.openxmlformats.org/officeDocument/2006/relationships/image" Target="../media/image40.png"/><Relationship Id="rId1" Type="http://schemas.microsoft.com/office/2007/relationships/media" Target="../media/media4.mp4"/><Relationship Id="rId2" Type="http://schemas.openxmlformats.org/officeDocument/2006/relationships/video" Target="../media/media4.mp4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media" Target="../media/media4.mp4"/><Relationship Id="rId4" Type="http://schemas.openxmlformats.org/officeDocument/2006/relationships/video" Target="../media/media4.mp4"/><Relationship Id="rId5" Type="http://schemas.openxmlformats.org/officeDocument/2006/relationships/slideLayout" Target="../slideLayouts/slideLayout18.xml"/><Relationship Id="rId6" Type="http://schemas.openxmlformats.org/officeDocument/2006/relationships/image" Target="../media/image8.jpeg"/><Relationship Id="rId7" Type="http://schemas.openxmlformats.org/officeDocument/2006/relationships/image" Target="../media/image41.png"/><Relationship Id="rId8" Type="http://schemas.openxmlformats.org/officeDocument/2006/relationships/image" Target="../media/image13.png"/><Relationship Id="rId1" Type="http://schemas.microsoft.com/office/2007/relationships/media" Target="../media/media18.mp4"/><Relationship Id="rId2" Type="http://schemas.openxmlformats.org/officeDocument/2006/relationships/video" Target="../media/media18.mp4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4" Type="http://schemas.openxmlformats.org/officeDocument/2006/relationships/image" Target="../media/image3.jpg"/><Relationship Id="rId1" Type="http://schemas.openxmlformats.org/officeDocument/2006/relationships/slideLayout" Target="../slideLayouts/slideLayout18.xml"/><Relationship Id="rId2" Type="http://schemas.openxmlformats.org/officeDocument/2006/relationships/image" Target="../media/image1.jpeg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media" Target="../media/media2.mp4"/><Relationship Id="rId4" Type="http://schemas.openxmlformats.org/officeDocument/2006/relationships/video" Target="../media/media2.mp4"/><Relationship Id="rId5" Type="http://schemas.openxmlformats.org/officeDocument/2006/relationships/slideLayout" Target="../slideLayouts/slideLayout7.xml"/><Relationship Id="rId6" Type="http://schemas.openxmlformats.org/officeDocument/2006/relationships/audio" Target="../media/audio1.wav"/><Relationship Id="rId7" Type="http://schemas.openxmlformats.org/officeDocument/2006/relationships/image" Target="../media/image4.png"/><Relationship Id="rId8" Type="http://schemas.openxmlformats.org/officeDocument/2006/relationships/image" Target="../media/image5.png"/><Relationship Id="rId9" Type="http://schemas.openxmlformats.org/officeDocument/2006/relationships/image" Target="../media/image6.png"/><Relationship Id="rId10" Type="http://schemas.openxmlformats.org/officeDocument/2006/relationships/image" Target="../media/image7.png"/><Relationship Id="rId1" Type="http://schemas.microsoft.com/office/2007/relationships/media" Target="../media/media1.mp4"/><Relationship Id="rId2" Type="http://schemas.openxmlformats.org/officeDocument/2006/relationships/video" Target="../media/media1.mp4"/></Relationships>
</file>

<file path=ppt/slides/_rels/slide3.xml.rels><?xml version="1.0" encoding="UTF-8" standalone="yes"?>
<Relationships xmlns="http://schemas.openxmlformats.org/package/2006/relationships"><Relationship Id="rId11" Type="http://schemas.openxmlformats.org/officeDocument/2006/relationships/image" Target="../media/image10.png"/><Relationship Id="rId12" Type="http://schemas.openxmlformats.org/officeDocument/2006/relationships/image" Target="../media/image11.png"/><Relationship Id="rId13" Type="http://schemas.microsoft.com/office/2007/relationships/hdphoto" Target="../media/hdphoto1.wdp"/><Relationship Id="rId14" Type="http://schemas.openxmlformats.org/officeDocument/2006/relationships/image" Target="../media/image12.png"/><Relationship Id="rId15" Type="http://schemas.openxmlformats.org/officeDocument/2006/relationships/image" Target="../media/image13.png"/><Relationship Id="rId16" Type="http://schemas.openxmlformats.org/officeDocument/2006/relationships/image" Target="../media/image14.png"/><Relationship Id="rId1" Type="http://schemas.microsoft.com/office/2007/relationships/media" Target="../media/media3.mp4"/><Relationship Id="rId2" Type="http://schemas.openxmlformats.org/officeDocument/2006/relationships/video" Target="../media/media3.mp4"/><Relationship Id="rId3" Type="http://schemas.microsoft.com/office/2007/relationships/media" Target="../media/media4.mp4"/><Relationship Id="rId4" Type="http://schemas.openxmlformats.org/officeDocument/2006/relationships/video" Target="../media/media4.mp4"/><Relationship Id="rId5" Type="http://schemas.microsoft.com/office/2007/relationships/media" Target="../media/media5.mp4"/><Relationship Id="rId6" Type="http://schemas.openxmlformats.org/officeDocument/2006/relationships/video" Target="../media/media5.mp4"/><Relationship Id="rId7" Type="http://schemas.openxmlformats.org/officeDocument/2006/relationships/slideLayout" Target="../slideLayouts/slideLayout7.xml"/><Relationship Id="rId8" Type="http://schemas.openxmlformats.org/officeDocument/2006/relationships/audio" Target="../media/audio1.wav"/><Relationship Id="rId9" Type="http://schemas.openxmlformats.org/officeDocument/2006/relationships/image" Target="../media/image8.jpeg"/><Relationship Id="rId10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11" Type="http://schemas.openxmlformats.org/officeDocument/2006/relationships/image" Target="../media/image17.png"/><Relationship Id="rId12" Type="http://schemas.openxmlformats.org/officeDocument/2006/relationships/image" Target="../media/image18.png"/><Relationship Id="rId13" Type="http://schemas.microsoft.com/office/2007/relationships/hdphoto" Target="../media/hdphoto2.wdp"/><Relationship Id="rId1" Type="http://schemas.microsoft.com/office/2007/relationships/media" Target="../media/media6.mp4"/><Relationship Id="rId2" Type="http://schemas.openxmlformats.org/officeDocument/2006/relationships/video" Target="../media/media6.mp4"/><Relationship Id="rId3" Type="http://schemas.microsoft.com/office/2007/relationships/media" Target="../media/media7.mp4"/><Relationship Id="rId4" Type="http://schemas.openxmlformats.org/officeDocument/2006/relationships/video" Target="../media/media7.mp4"/><Relationship Id="rId5" Type="http://schemas.microsoft.com/office/2007/relationships/media" Target="../media/media8.mp4"/><Relationship Id="rId6" Type="http://schemas.openxmlformats.org/officeDocument/2006/relationships/video" Target="../media/media8.mp4"/><Relationship Id="rId7" Type="http://schemas.openxmlformats.org/officeDocument/2006/relationships/slideLayout" Target="../slideLayouts/slideLayout7.xml"/><Relationship Id="rId8" Type="http://schemas.openxmlformats.org/officeDocument/2006/relationships/image" Target="../media/image8.jpeg"/><Relationship Id="rId9" Type="http://schemas.openxmlformats.org/officeDocument/2006/relationships/image" Target="../media/image15.png"/><Relationship Id="rId10" Type="http://schemas.openxmlformats.org/officeDocument/2006/relationships/image" Target="../media/image16.png"/></Relationships>
</file>

<file path=ppt/slides/_rels/slide5.xml.rels><?xml version="1.0" encoding="UTF-8" standalone="yes"?>
<Relationships xmlns="http://schemas.openxmlformats.org/package/2006/relationships"><Relationship Id="rId11" Type="http://schemas.openxmlformats.org/officeDocument/2006/relationships/image" Target="../media/image21.png"/><Relationship Id="rId12" Type="http://schemas.openxmlformats.org/officeDocument/2006/relationships/image" Target="../media/image18.png"/><Relationship Id="rId13" Type="http://schemas.microsoft.com/office/2007/relationships/hdphoto" Target="../media/hdphoto2.wdp"/><Relationship Id="rId1" Type="http://schemas.microsoft.com/office/2007/relationships/media" Target="../media/media9.mp4"/><Relationship Id="rId2" Type="http://schemas.openxmlformats.org/officeDocument/2006/relationships/video" Target="../media/media9.mp4"/><Relationship Id="rId3" Type="http://schemas.microsoft.com/office/2007/relationships/media" Target="../media/media10.mp4"/><Relationship Id="rId4" Type="http://schemas.openxmlformats.org/officeDocument/2006/relationships/video" Target="../media/media10.mp4"/><Relationship Id="rId5" Type="http://schemas.microsoft.com/office/2007/relationships/media" Target="../media/media11.mp4"/><Relationship Id="rId6" Type="http://schemas.openxmlformats.org/officeDocument/2006/relationships/video" Target="../media/media11.mp4"/><Relationship Id="rId7" Type="http://schemas.openxmlformats.org/officeDocument/2006/relationships/slideLayout" Target="../slideLayouts/slideLayout7.xml"/><Relationship Id="rId8" Type="http://schemas.openxmlformats.org/officeDocument/2006/relationships/image" Target="../media/image8.jpeg"/><Relationship Id="rId9" Type="http://schemas.openxmlformats.org/officeDocument/2006/relationships/image" Target="../media/image19.png"/><Relationship Id="rId10" Type="http://schemas.openxmlformats.org/officeDocument/2006/relationships/image" Target="../media/image20.png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media" Target="../media/media13.mp4"/><Relationship Id="rId4" Type="http://schemas.openxmlformats.org/officeDocument/2006/relationships/video" Target="../media/media13.mp4"/><Relationship Id="rId5" Type="http://schemas.openxmlformats.org/officeDocument/2006/relationships/slideLayout" Target="../slideLayouts/slideLayout7.xml"/><Relationship Id="rId6" Type="http://schemas.openxmlformats.org/officeDocument/2006/relationships/image" Target="../media/image8.jpeg"/><Relationship Id="rId7" Type="http://schemas.openxmlformats.org/officeDocument/2006/relationships/image" Target="../media/image22.png"/><Relationship Id="rId8" Type="http://schemas.openxmlformats.org/officeDocument/2006/relationships/image" Target="../media/image23.png"/><Relationship Id="rId9" Type="http://schemas.openxmlformats.org/officeDocument/2006/relationships/image" Target="../media/image24.png"/><Relationship Id="rId10" Type="http://schemas.openxmlformats.org/officeDocument/2006/relationships/image" Target="../media/image25.png"/><Relationship Id="rId1" Type="http://schemas.microsoft.com/office/2007/relationships/media" Target="../media/media12.mp4"/><Relationship Id="rId2" Type="http://schemas.openxmlformats.org/officeDocument/2006/relationships/video" Target="../media/media12.mp4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media" Target="../media/media15.mp4"/><Relationship Id="rId4" Type="http://schemas.openxmlformats.org/officeDocument/2006/relationships/video" Target="../media/media15.mp4"/><Relationship Id="rId5" Type="http://schemas.openxmlformats.org/officeDocument/2006/relationships/slideLayout" Target="../slideLayouts/slideLayout7.xml"/><Relationship Id="rId6" Type="http://schemas.openxmlformats.org/officeDocument/2006/relationships/image" Target="../media/image25.png"/><Relationship Id="rId7" Type="http://schemas.openxmlformats.org/officeDocument/2006/relationships/image" Target="../media/image8.jpeg"/><Relationship Id="rId8" Type="http://schemas.openxmlformats.org/officeDocument/2006/relationships/image" Target="../media/image26.png"/><Relationship Id="rId9" Type="http://schemas.openxmlformats.org/officeDocument/2006/relationships/image" Target="../media/image22.png"/><Relationship Id="rId10" Type="http://schemas.openxmlformats.org/officeDocument/2006/relationships/image" Target="../media/image27.png"/><Relationship Id="rId1" Type="http://schemas.microsoft.com/office/2007/relationships/media" Target="../media/media14.mp4"/><Relationship Id="rId2" Type="http://schemas.openxmlformats.org/officeDocument/2006/relationships/video" Target="../media/media14.mp4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media" Target="../media/media16.mp4"/><Relationship Id="rId4" Type="http://schemas.openxmlformats.org/officeDocument/2006/relationships/video" Target="../media/media16.mp4"/><Relationship Id="rId5" Type="http://schemas.openxmlformats.org/officeDocument/2006/relationships/slideLayout" Target="../slideLayouts/slideLayout18.xml"/><Relationship Id="rId6" Type="http://schemas.openxmlformats.org/officeDocument/2006/relationships/image" Target="../media/image8.jpeg"/><Relationship Id="rId7" Type="http://schemas.openxmlformats.org/officeDocument/2006/relationships/image" Target="../media/image6.png"/><Relationship Id="rId8" Type="http://schemas.openxmlformats.org/officeDocument/2006/relationships/image" Target="../media/image28.png"/><Relationship Id="rId1" Type="http://schemas.microsoft.com/office/2007/relationships/media" Target="../media/media2.mp4"/><Relationship Id="rId2" Type="http://schemas.openxmlformats.org/officeDocument/2006/relationships/video" Target="../media/media2.mp4"/></Relationships>
</file>

<file path=ppt/slides/_rels/slide9.xml.rels><?xml version="1.0" encoding="UTF-8" standalone="yes"?>
<Relationships xmlns="http://schemas.openxmlformats.org/package/2006/relationships"><Relationship Id="rId9" Type="http://schemas.microsoft.com/office/2007/relationships/media" Target="../media/media15.mp4"/><Relationship Id="rId20" Type="http://schemas.openxmlformats.org/officeDocument/2006/relationships/image" Target="../media/image33.png"/><Relationship Id="rId21" Type="http://schemas.openxmlformats.org/officeDocument/2006/relationships/image" Target="../media/image13.png"/><Relationship Id="rId22" Type="http://schemas.openxmlformats.org/officeDocument/2006/relationships/image" Target="../media/image15.png"/><Relationship Id="rId23" Type="http://schemas.openxmlformats.org/officeDocument/2006/relationships/image" Target="../media/image19.png"/><Relationship Id="rId24" Type="http://schemas.openxmlformats.org/officeDocument/2006/relationships/image" Target="../media/image23.png"/><Relationship Id="rId25" Type="http://schemas.openxmlformats.org/officeDocument/2006/relationships/image" Target="../media/image27.png"/><Relationship Id="rId10" Type="http://schemas.openxmlformats.org/officeDocument/2006/relationships/video" Target="../media/media15.mp4"/><Relationship Id="rId11" Type="http://schemas.openxmlformats.org/officeDocument/2006/relationships/slideLayout" Target="../slideLayouts/slideLayout12.xml"/><Relationship Id="rId12" Type="http://schemas.openxmlformats.org/officeDocument/2006/relationships/image" Target="../media/image8.jpeg"/><Relationship Id="rId13" Type="http://schemas.openxmlformats.org/officeDocument/2006/relationships/image" Target="../media/image18.png"/><Relationship Id="rId14" Type="http://schemas.microsoft.com/office/2007/relationships/hdphoto" Target="../media/hdphoto2.wdp"/><Relationship Id="rId15" Type="http://schemas.openxmlformats.org/officeDocument/2006/relationships/image" Target="../media/image29.png"/><Relationship Id="rId16" Type="http://schemas.openxmlformats.org/officeDocument/2006/relationships/image" Target="../media/image30.png"/><Relationship Id="rId17" Type="http://schemas.microsoft.com/office/2007/relationships/hdphoto" Target="../media/hdphoto3.wdp"/><Relationship Id="rId18" Type="http://schemas.openxmlformats.org/officeDocument/2006/relationships/image" Target="../media/image31.png"/><Relationship Id="rId19" Type="http://schemas.openxmlformats.org/officeDocument/2006/relationships/image" Target="../media/image32.gif"/><Relationship Id="rId1" Type="http://schemas.microsoft.com/office/2007/relationships/media" Target="../media/media4.mp4"/><Relationship Id="rId2" Type="http://schemas.openxmlformats.org/officeDocument/2006/relationships/video" Target="../media/media4.mp4"/><Relationship Id="rId3" Type="http://schemas.microsoft.com/office/2007/relationships/media" Target="../media/media6.mp4"/><Relationship Id="rId4" Type="http://schemas.openxmlformats.org/officeDocument/2006/relationships/video" Target="../media/media6.mp4"/><Relationship Id="rId5" Type="http://schemas.microsoft.com/office/2007/relationships/media" Target="../media/media9.mp4"/><Relationship Id="rId6" Type="http://schemas.openxmlformats.org/officeDocument/2006/relationships/video" Target="../media/media9.mp4"/><Relationship Id="rId7" Type="http://schemas.microsoft.com/office/2007/relationships/media" Target="../media/media12.mp4"/><Relationship Id="rId8" Type="http://schemas.openxmlformats.org/officeDocument/2006/relationships/video" Target="../media/media12.mp4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lgConfetti">
          <a:fgClr>
            <a:schemeClr val="tx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Picture 2">
            <a:extLst>
              <a:ext uri="{FF2B5EF4-FFF2-40B4-BE49-F238E27FC236}">
                <a16:creationId xmlns:a16="http://schemas.microsoft.com/office/drawing/2014/main" xmlns="" id="{A3B26441-4653-4135-B7E2-E9441ACDFC0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217" b="35534"/>
          <a:stretch/>
        </p:blipFill>
        <p:spPr bwMode="auto">
          <a:xfrm>
            <a:off x="20" y="10"/>
            <a:ext cx="12191980" cy="6857990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4098" name="Picture 2">
            <a:extLst>
              <a:ext uri="{FF2B5EF4-FFF2-40B4-BE49-F238E27FC236}">
                <a16:creationId xmlns:a16="http://schemas.microsoft.com/office/drawing/2014/main" xmlns="" id="{56407A41-3B74-4580-A71E-5A5AAAEA26C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 bwMode="auto">
          <a:xfrm>
            <a:off x="6274381" y="307909"/>
            <a:ext cx="5455917" cy="306895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8635F970-6544-4490-9B0F-CB909B9DC0AE}"/>
              </a:ext>
            </a:extLst>
          </p:cNvPr>
          <p:cNvSpPr txBox="1"/>
          <p:nvPr/>
        </p:nvSpPr>
        <p:spPr>
          <a:xfrm>
            <a:off x="526073" y="4930895"/>
            <a:ext cx="11139854" cy="1155032"/>
          </a:xfrm>
          <a:prstGeom prst="rect">
            <a:avLst/>
          </a:prstGeom>
          <a:solidFill>
            <a:schemeClr val="accent4">
              <a:lumMod val="75000"/>
            </a:schemeClr>
          </a:solidFill>
          <a:ln w="76200">
            <a:solidFill>
              <a:schemeClr val="tx2">
                <a:lumMod val="75000"/>
              </a:schemeClr>
            </a:solidFill>
          </a:ln>
        </p:spPr>
        <p:txBody>
          <a:bodyPr vert="horz" lIns="91440" tIns="45720" rIns="91440" bIns="45720" rtlCol="0" anchor="b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66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+mj-lt"/>
                <a:ea typeface="+mj-ea"/>
                <a:cs typeface="+mj-cs"/>
              </a:rPr>
              <a:t>SONIDO /R/</a:t>
            </a:r>
          </a:p>
        </p:txBody>
      </p:sp>
      <p:pic>
        <p:nvPicPr>
          <p:cNvPr id="6" name="Picture 5" descr="A close up of a girl&#10;&#10;Description automatically generated">
            <a:extLst>
              <a:ext uri="{FF2B5EF4-FFF2-40B4-BE49-F238E27FC236}">
                <a16:creationId xmlns:a16="http://schemas.microsoft.com/office/drawing/2014/main" xmlns="" id="{B2FD03E3-75F4-464B-B7FE-38030DD75FD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154" t="32861" r="33539" b="16266"/>
          <a:stretch/>
        </p:blipFill>
        <p:spPr>
          <a:xfrm rot="5400000">
            <a:off x="2030158" y="566321"/>
            <a:ext cx="2903786" cy="545591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8868056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2">
            <a:extLst>
              <a:ext uri="{FF2B5EF4-FFF2-40B4-BE49-F238E27FC236}">
                <a16:creationId xmlns:a16="http://schemas.microsoft.com/office/drawing/2014/main" xmlns="" id="{5D6562C1-9DF7-4D43-9065-23AB76DCA4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alphaModFix amt="70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7827" b="89936" l="9904" r="89936">
                        <a14:foregroundMark x1="81150" y1="7827" x2="81150" y2="782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711553">
            <a:off x="-336403" y="-1879694"/>
            <a:ext cx="7238567" cy="72385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>
            <a:extLst>
              <a:ext uri="{FF2B5EF4-FFF2-40B4-BE49-F238E27FC236}">
                <a16:creationId xmlns:a16="http://schemas.microsoft.com/office/drawing/2014/main" xmlns="" id="{EE9B67FE-0355-4F88-A7AD-09025B17FB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alphaModFix amt="50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7827" b="89936" l="9904" r="89936">
                        <a14:foregroundMark x1="81150" y1="7827" x2="81150" y2="782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711553">
            <a:off x="4175526" y="1107769"/>
            <a:ext cx="7238567" cy="72385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4">
            <a:extLst>
              <a:ext uri="{FF2B5EF4-FFF2-40B4-BE49-F238E27FC236}">
                <a16:creationId xmlns:a16="http://schemas.microsoft.com/office/drawing/2014/main" xmlns="" id="{E4F20FF7-85D3-4064-8D5C-16E94CDDD9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03006" y="92386"/>
            <a:ext cx="2488994" cy="28706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A close up of a girl&#10;&#10;Description automatically generated">
            <a:extLst>
              <a:ext uri="{FF2B5EF4-FFF2-40B4-BE49-F238E27FC236}">
                <a16:creationId xmlns:a16="http://schemas.microsoft.com/office/drawing/2014/main" xmlns="" id="{D9E95E84-9E17-4669-AD64-326B1FB30685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4454" t="36316" r="29939" b="20699"/>
          <a:stretch/>
        </p:blipFill>
        <p:spPr>
          <a:xfrm rot="5400000">
            <a:off x="5104155" y="3562097"/>
            <a:ext cx="1468596" cy="221088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Picture 3" descr="A close up of a person&#10;&#10;Description automatically generated">
            <a:extLst>
              <a:ext uri="{FF2B5EF4-FFF2-40B4-BE49-F238E27FC236}">
                <a16:creationId xmlns:a16="http://schemas.microsoft.com/office/drawing/2014/main" xmlns="" id="{25C5FBB8-7A5D-4445-9A6B-4EFD45FA754E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-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8655" t="39890" r="37051" b="20303"/>
          <a:stretch/>
        </p:blipFill>
        <p:spPr>
          <a:xfrm rot="5400000">
            <a:off x="2362565" y="3623488"/>
            <a:ext cx="1468596" cy="2207130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D1C6C9F4-32F3-4E8A-B913-ADCA56711CA0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5821" t="37889" r="24444" b="19127"/>
          <a:stretch/>
        </p:blipFill>
        <p:spPr>
          <a:xfrm rot="5400000">
            <a:off x="8410420" y="3495398"/>
            <a:ext cx="1483129" cy="247784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28F7450C-3E79-4861-B5D9-5CF47220B6D8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rightnessContrast bright="-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3056" t="45453" r="13611" b="13188"/>
          <a:stretch/>
        </p:blipFill>
        <p:spPr>
          <a:xfrm rot="5400000">
            <a:off x="5080127" y="1493247"/>
            <a:ext cx="1600202" cy="212734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Picture 6" descr="A close up of a girl&#10;&#10;Description automatically generated">
            <a:extLst>
              <a:ext uri="{FF2B5EF4-FFF2-40B4-BE49-F238E27FC236}">
                <a16:creationId xmlns:a16="http://schemas.microsoft.com/office/drawing/2014/main" xmlns="" id="{F045E750-6663-4702-A1C9-3F3521667827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4454" t="36316" r="29939" b="20699"/>
          <a:stretch/>
        </p:blipFill>
        <p:spPr>
          <a:xfrm rot="5400000">
            <a:off x="8399882" y="1423555"/>
            <a:ext cx="1600202" cy="238185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Picture 7" descr="A close up of a girl&#10;&#10;Description automatically generated">
            <a:extLst>
              <a:ext uri="{FF2B5EF4-FFF2-40B4-BE49-F238E27FC236}">
                <a16:creationId xmlns:a16="http://schemas.microsoft.com/office/drawing/2014/main" xmlns="" id="{4526B87A-C6D4-45B8-A1FB-9225A8E87638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4454" t="36316" r="29939" b="20699"/>
          <a:stretch/>
        </p:blipFill>
        <p:spPr>
          <a:xfrm rot="5400000">
            <a:off x="2353419" y="1450499"/>
            <a:ext cx="1483127" cy="221088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9" name="Multiplication Sign 8">
            <a:extLst>
              <a:ext uri="{FF2B5EF4-FFF2-40B4-BE49-F238E27FC236}">
                <a16:creationId xmlns:a16="http://schemas.microsoft.com/office/drawing/2014/main" xmlns="" id="{A9E40D54-C105-4608-8CDB-435704B6A5D8}"/>
              </a:ext>
            </a:extLst>
          </p:cNvPr>
          <p:cNvSpPr/>
          <p:nvPr/>
        </p:nvSpPr>
        <p:spPr>
          <a:xfrm>
            <a:off x="4610581" y="1456160"/>
            <a:ext cx="2488994" cy="2176612"/>
          </a:xfrm>
          <a:prstGeom prst="mathMultiply">
            <a:avLst>
              <a:gd name="adj1" fmla="val 7480"/>
            </a:avLst>
          </a:prstGeom>
          <a:solidFill>
            <a:srgbClr val="FF474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10" name="Multiplication Sign 9">
            <a:extLst>
              <a:ext uri="{FF2B5EF4-FFF2-40B4-BE49-F238E27FC236}">
                <a16:creationId xmlns:a16="http://schemas.microsoft.com/office/drawing/2014/main" xmlns="" id="{EBEF83A6-A2B9-409A-BB85-E41843B99703}"/>
              </a:ext>
            </a:extLst>
          </p:cNvPr>
          <p:cNvSpPr/>
          <p:nvPr/>
        </p:nvSpPr>
        <p:spPr>
          <a:xfrm>
            <a:off x="7917321" y="3646015"/>
            <a:ext cx="2488994" cy="2176612"/>
          </a:xfrm>
          <a:prstGeom prst="mathMultiply">
            <a:avLst>
              <a:gd name="adj1" fmla="val 7480"/>
            </a:avLst>
          </a:prstGeom>
          <a:solidFill>
            <a:srgbClr val="FF474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11" name="Multiplication Sign 10">
            <a:extLst>
              <a:ext uri="{FF2B5EF4-FFF2-40B4-BE49-F238E27FC236}">
                <a16:creationId xmlns:a16="http://schemas.microsoft.com/office/drawing/2014/main" xmlns="" id="{73131BF8-2BBF-45D6-B459-38D4F816B0D2}"/>
              </a:ext>
            </a:extLst>
          </p:cNvPr>
          <p:cNvSpPr/>
          <p:nvPr/>
        </p:nvSpPr>
        <p:spPr>
          <a:xfrm>
            <a:off x="1908198" y="3620430"/>
            <a:ext cx="2488994" cy="2176612"/>
          </a:xfrm>
          <a:prstGeom prst="mathMultiply">
            <a:avLst>
              <a:gd name="adj1" fmla="val 7480"/>
            </a:avLst>
          </a:prstGeom>
          <a:solidFill>
            <a:srgbClr val="FF474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C155E483-2100-45A2-90FE-13857774217E}"/>
              </a:ext>
            </a:extLst>
          </p:cNvPr>
          <p:cNvSpPr txBox="1"/>
          <p:nvPr/>
        </p:nvSpPr>
        <p:spPr>
          <a:xfrm>
            <a:off x="599392" y="247215"/>
            <a:ext cx="1099321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L" sz="4000" dirty="0">
                <a:latin typeface="AR CENA" panose="02000000000000000000" pitchFamily="2" charset="0"/>
              </a:rPr>
              <a:t>Marca las bocas que están haciendo el sonido “r”:</a:t>
            </a:r>
          </a:p>
          <a:p>
            <a:endParaRPr lang="es-CL" sz="4000" dirty="0">
              <a:latin typeface="AR CENA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033915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 vol="10000"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 vol="10000"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 vol="10000"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>
            <a:extLst>
              <a:ext uri="{FF2B5EF4-FFF2-40B4-BE49-F238E27FC236}">
                <a16:creationId xmlns:a16="http://schemas.microsoft.com/office/drawing/2014/main" xmlns="" id="{0AB26453-D98E-4B8D-B252-A317374B0C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RA">
            <a:hlinkClick r:id="" action="ppaction://media"/>
            <a:extLst>
              <a:ext uri="{FF2B5EF4-FFF2-40B4-BE49-F238E27FC236}">
                <a16:creationId xmlns:a16="http://schemas.microsoft.com/office/drawing/2014/main" xmlns="" id="{D3AD8CCE-F2C3-4D49-8C41-6A03831B1388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7"/>
          <a:srcRect l="37680" t="44113" r="37127" b="30528"/>
          <a:stretch/>
        </p:blipFill>
        <p:spPr>
          <a:xfrm>
            <a:off x="4863573" y="1784563"/>
            <a:ext cx="2708300" cy="153226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2">
                <a:lumMod val="75000"/>
              </a:schemeClr>
            </a:solidFill>
            <a:prstDash val="solid"/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LA">
            <a:hlinkClick r:id="" action="ppaction://media"/>
            <a:extLst>
              <a:ext uri="{FF2B5EF4-FFF2-40B4-BE49-F238E27FC236}">
                <a16:creationId xmlns:a16="http://schemas.microsoft.com/office/drawing/2014/main" xmlns="" id="{838CCCCD-0118-4CB0-8B03-CE2C5197B6CF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 rotWithShape="1">
          <a:blip r:embed="rId8"/>
          <a:srcRect l="35801" t="34299" r="38167" b="41140"/>
          <a:stretch/>
        </p:blipFill>
        <p:spPr>
          <a:xfrm>
            <a:off x="2150205" y="4572298"/>
            <a:ext cx="2537335" cy="134555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prstDash val="solid"/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RA">
            <a:hlinkClick r:id="" action="ppaction://media"/>
            <a:extLst>
              <a:ext uri="{FF2B5EF4-FFF2-40B4-BE49-F238E27FC236}">
                <a16:creationId xmlns:a16="http://schemas.microsoft.com/office/drawing/2014/main" xmlns="" id="{5E0AD0E1-8FD6-45E9-9482-0288DDA4871C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7"/>
          <a:srcRect l="37680" t="44113" r="37127" b="30528"/>
          <a:stretch/>
        </p:blipFill>
        <p:spPr>
          <a:xfrm>
            <a:off x="7825861" y="4518924"/>
            <a:ext cx="2562925" cy="145001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prstDash val="solid"/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4AB43E07-F228-4900-8B90-F969CE3E2D8B}"/>
              </a:ext>
            </a:extLst>
          </p:cNvPr>
          <p:cNvSpPr txBox="1"/>
          <p:nvPr/>
        </p:nvSpPr>
        <p:spPr>
          <a:xfrm>
            <a:off x="198339" y="80125"/>
            <a:ext cx="1099321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L" sz="4000" dirty="0">
                <a:latin typeface="AR CENA" panose="02000000000000000000" pitchFamily="2" charset="0"/>
              </a:rPr>
              <a:t>Presiona cada boca para escucharla, luego presiona el círculo del sonido que es igual al ejemplo:</a:t>
            </a:r>
          </a:p>
          <a:p>
            <a:endParaRPr lang="es-CL" sz="4000" dirty="0">
              <a:latin typeface="AR CENA" panose="02000000000000000000" pitchFamily="2" charset="0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xmlns="" id="{C531ECB3-C883-41C9-822B-C1D5F2ECF13C}"/>
              </a:ext>
            </a:extLst>
          </p:cNvPr>
          <p:cNvSpPr/>
          <p:nvPr/>
        </p:nvSpPr>
        <p:spPr>
          <a:xfrm>
            <a:off x="3074100" y="6141932"/>
            <a:ext cx="689547" cy="644577"/>
          </a:xfrm>
          <a:prstGeom prst="ellipse">
            <a:avLst/>
          </a:prstGeom>
          <a:solidFill>
            <a:schemeClr val="accent3">
              <a:lumMod val="75000"/>
            </a:schemeClr>
          </a:solidFill>
          <a:ln w="28575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11" name="Multiplication Sign 10">
            <a:extLst>
              <a:ext uri="{FF2B5EF4-FFF2-40B4-BE49-F238E27FC236}">
                <a16:creationId xmlns:a16="http://schemas.microsoft.com/office/drawing/2014/main" xmlns="" id="{AC29E4B6-5482-440A-923A-E3CE6661A43D}"/>
              </a:ext>
            </a:extLst>
          </p:cNvPr>
          <p:cNvSpPr/>
          <p:nvPr/>
        </p:nvSpPr>
        <p:spPr>
          <a:xfrm>
            <a:off x="2784749" y="5917856"/>
            <a:ext cx="1332109" cy="1070283"/>
          </a:xfrm>
          <a:prstGeom prst="mathMultiply">
            <a:avLst>
              <a:gd name="adj1" fmla="val 2511"/>
            </a:avLst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xmlns="" id="{9BCE9529-859F-4594-83D0-D99F9AEED509}"/>
              </a:ext>
            </a:extLst>
          </p:cNvPr>
          <p:cNvSpPr/>
          <p:nvPr/>
        </p:nvSpPr>
        <p:spPr>
          <a:xfrm>
            <a:off x="8769860" y="6127969"/>
            <a:ext cx="689547" cy="644577"/>
          </a:xfrm>
          <a:prstGeom prst="ellipse">
            <a:avLst/>
          </a:prstGeom>
          <a:solidFill>
            <a:schemeClr val="accent3">
              <a:lumMod val="75000"/>
            </a:schemeClr>
          </a:solidFill>
          <a:ln w="28575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13" name="Half Frame 12">
            <a:extLst>
              <a:ext uri="{FF2B5EF4-FFF2-40B4-BE49-F238E27FC236}">
                <a16:creationId xmlns:a16="http://schemas.microsoft.com/office/drawing/2014/main" xmlns="" id="{FE62DFD1-80E4-4437-86D3-259DD9B00219}"/>
              </a:ext>
            </a:extLst>
          </p:cNvPr>
          <p:cNvSpPr/>
          <p:nvPr/>
        </p:nvSpPr>
        <p:spPr>
          <a:xfrm rot="13191275">
            <a:off x="9083321" y="5900398"/>
            <a:ext cx="241356" cy="816027"/>
          </a:xfrm>
          <a:prstGeom prst="halfFrame">
            <a:avLst>
              <a:gd name="adj1" fmla="val 10988"/>
              <a:gd name="adj2" fmla="val 20469"/>
            </a:avLst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545894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video>
              <p:cMediaNode vol="80000">
                <p:cTn id="3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4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" fill="hold">
                      <p:stCondLst>
                        <p:cond delay="0"/>
                      </p:stCondLst>
                      <p:childTnLst>
                        <p:par>
                          <p:cTn id="6" fill="hold">
                            <p:stCondLst>
                              <p:cond delay="0"/>
                            </p:stCondLst>
                            <p:childTnLst>
                              <p:par>
                                <p:cTn id="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484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4842"/>
                            </p:stCondLst>
                            <p:childTnLst>
                              <p:par>
                                <p:cTn id="10" presetID="2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9" dur="339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391"/>
                            </p:stCondLst>
                            <p:childTnLst>
                              <p:par>
                                <p:cTn id="31" presetID="2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3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7" dur="339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391"/>
                            </p:stCondLst>
                            <p:childTnLst>
                              <p:par>
                                <p:cTn id="39" presetID="2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40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11" grpId="0" animBg="1"/>
      <p:bldP spid="1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>
            <a:extLst>
              <a:ext uri="{FF2B5EF4-FFF2-40B4-BE49-F238E27FC236}">
                <a16:creationId xmlns:a16="http://schemas.microsoft.com/office/drawing/2014/main" xmlns="" id="{138FA275-429C-40F7-A647-C2CF706F0C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DA">
            <a:hlinkClick r:id="" action="ppaction://media"/>
            <a:extLst>
              <a:ext uri="{FF2B5EF4-FFF2-40B4-BE49-F238E27FC236}">
                <a16:creationId xmlns:a16="http://schemas.microsoft.com/office/drawing/2014/main" xmlns="" id="{1F14DB6C-728B-4748-BC8C-FD3CB9C1C4F5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7"/>
          <a:srcRect l="35997" t="38158" r="39351" b="33421"/>
          <a:stretch/>
        </p:blipFill>
        <p:spPr>
          <a:xfrm>
            <a:off x="7578798" y="4497630"/>
            <a:ext cx="2708299" cy="153226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prstDash val="solid"/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RA">
            <a:hlinkClick r:id="" action="ppaction://media"/>
            <a:extLst>
              <a:ext uri="{FF2B5EF4-FFF2-40B4-BE49-F238E27FC236}">
                <a16:creationId xmlns:a16="http://schemas.microsoft.com/office/drawing/2014/main" xmlns="" id="{C164B2DB-FA7D-47E6-998F-D50E224CCB1E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 rotWithShape="1">
          <a:blip r:embed="rId8"/>
          <a:srcRect l="37680" t="44113" r="37127" b="30528"/>
          <a:stretch/>
        </p:blipFill>
        <p:spPr>
          <a:xfrm>
            <a:off x="1617565" y="4480092"/>
            <a:ext cx="2708300" cy="153226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prstDash val="solid"/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RA">
            <a:hlinkClick r:id="" action="ppaction://media"/>
            <a:extLst>
              <a:ext uri="{FF2B5EF4-FFF2-40B4-BE49-F238E27FC236}">
                <a16:creationId xmlns:a16="http://schemas.microsoft.com/office/drawing/2014/main" xmlns="" id="{C833378B-E69C-4D2B-94A9-CC99811C38E2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 rotWithShape="1">
          <a:blip r:embed="rId8"/>
          <a:srcRect l="37680" t="44113" r="37127" b="30528"/>
          <a:stretch/>
        </p:blipFill>
        <p:spPr>
          <a:xfrm>
            <a:off x="4613513" y="1726111"/>
            <a:ext cx="2708300" cy="153226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2">
                <a:lumMod val="75000"/>
              </a:schemeClr>
            </a:solidFill>
            <a:prstDash val="solid"/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917BC01B-0BF8-4DDC-8EDF-5536F893D2F8}"/>
              </a:ext>
            </a:extLst>
          </p:cNvPr>
          <p:cNvSpPr txBox="1"/>
          <p:nvPr/>
        </p:nvSpPr>
        <p:spPr>
          <a:xfrm>
            <a:off x="198339" y="80125"/>
            <a:ext cx="1099321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L" sz="4000" dirty="0">
                <a:latin typeface="AR CENA" panose="02000000000000000000" pitchFamily="2" charset="0"/>
              </a:rPr>
              <a:t>Presiona cada boca para escucharla, luego presiona el círculo del sonido que es igual al ejemplo:</a:t>
            </a:r>
          </a:p>
          <a:p>
            <a:endParaRPr lang="es-CL" sz="4000" dirty="0">
              <a:latin typeface="AR CENA" panose="02000000000000000000" pitchFamily="2" charset="0"/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xmlns="" id="{E976A4CD-992A-4089-A92C-1FC77E26F20E}"/>
              </a:ext>
            </a:extLst>
          </p:cNvPr>
          <p:cNvSpPr/>
          <p:nvPr/>
        </p:nvSpPr>
        <p:spPr>
          <a:xfrm>
            <a:off x="8588175" y="6141930"/>
            <a:ext cx="689547" cy="644577"/>
          </a:xfrm>
          <a:prstGeom prst="ellipse">
            <a:avLst/>
          </a:prstGeom>
          <a:solidFill>
            <a:schemeClr val="accent3">
              <a:lumMod val="75000"/>
            </a:schemeClr>
          </a:solidFill>
          <a:ln w="28575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12" name="Multiplication Sign 11">
            <a:extLst>
              <a:ext uri="{FF2B5EF4-FFF2-40B4-BE49-F238E27FC236}">
                <a16:creationId xmlns:a16="http://schemas.microsoft.com/office/drawing/2014/main" xmlns="" id="{26C04623-83B4-4CD8-BCF0-5D4667EEB5ED}"/>
              </a:ext>
            </a:extLst>
          </p:cNvPr>
          <p:cNvSpPr/>
          <p:nvPr/>
        </p:nvSpPr>
        <p:spPr>
          <a:xfrm>
            <a:off x="8298824" y="5917854"/>
            <a:ext cx="1332109" cy="1070283"/>
          </a:xfrm>
          <a:prstGeom prst="mathMultiply">
            <a:avLst>
              <a:gd name="adj1" fmla="val 2511"/>
            </a:avLst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xmlns="" id="{5AB681EC-7B6B-44E3-9ABF-280C24522270}"/>
              </a:ext>
            </a:extLst>
          </p:cNvPr>
          <p:cNvSpPr/>
          <p:nvPr/>
        </p:nvSpPr>
        <p:spPr>
          <a:xfrm>
            <a:off x="2537576" y="6127969"/>
            <a:ext cx="689547" cy="644577"/>
          </a:xfrm>
          <a:prstGeom prst="ellipse">
            <a:avLst/>
          </a:prstGeom>
          <a:solidFill>
            <a:schemeClr val="accent3">
              <a:lumMod val="75000"/>
            </a:schemeClr>
          </a:solidFill>
          <a:ln w="28575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14" name="Half Frame 13">
            <a:extLst>
              <a:ext uri="{FF2B5EF4-FFF2-40B4-BE49-F238E27FC236}">
                <a16:creationId xmlns:a16="http://schemas.microsoft.com/office/drawing/2014/main" xmlns="" id="{0D57BADD-679E-4403-BA5E-BC2FB45C13F6}"/>
              </a:ext>
            </a:extLst>
          </p:cNvPr>
          <p:cNvSpPr/>
          <p:nvPr/>
        </p:nvSpPr>
        <p:spPr>
          <a:xfrm rot="13191275">
            <a:off x="2851037" y="5900398"/>
            <a:ext cx="241356" cy="816027"/>
          </a:xfrm>
          <a:prstGeom prst="halfFrame">
            <a:avLst>
              <a:gd name="adj1" fmla="val 10988"/>
              <a:gd name="adj2" fmla="val 20469"/>
            </a:avLst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830691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" dur="294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943"/>
                            </p:stCondLst>
                            <p:childTnLst>
                              <p:par>
                                <p:cTn id="9" presetID="2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0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11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9" dur="339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391"/>
                            </p:stCondLst>
                            <p:childTnLst>
                              <p:par>
                                <p:cTn id="31" presetID="2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32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7" dur="3392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392"/>
                            </p:stCondLst>
                            <p:childTnLst>
                              <p:par>
                                <p:cTn id="39" presetID="2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40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12" grpId="0" animBg="1"/>
      <p:bldP spid="1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Picture 2">
            <a:extLst>
              <a:ext uri="{FF2B5EF4-FFF2-40B4-BE49-F238E27FC236}">
                <a16:creationId xmlns:a16="http://schemas.microsoft.com/office/drawing/2014/main" xmlns="" id="{A3B26441-4653-4135-B7E2-E9441ACDFC0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217" b="35534"/>
          <a:stretch/>
        </p:blipFill>
        <p:spPr bwMode="auto">
          <a:xfrm>
            <a:off x="20" y="10"/>
            <a:ext cx="12191980" cy="6857990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4098" name="Picture 2">
            <a:extLst>
              <a:ext uri="{FF2B5EF4-FFF2-40B4-BE49-F238E27FC236}">
                <a16:creationId xmlns:a16="http://schemas.microsoft.com/office/drawing/2014/main" xmlns="" id="{56407A41-3B74-4580-A71E-5A5AAAEA26C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 bwMode="auto">
          <a:xfrm>
            <a:off x="6274381" y="307909"/>
            <a:ext cx="5455917" cy="306895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8635F970-6544-4490-9B0F-CB909B9DC0AE}"/>
              </a:ext>
            </a:extLst>
          </p:cNvPr>
          <p:cNvSpPr txBox="1"/>
          <p:nvPr/>
        </p:nvSpPr>
        <p:spPr>
          <a:xfrm>
            <a:off x="526073" y="4930895"/>
            <a:ext cx="11139854" cy="1155032"/>
          </a:xfrm>
          <a:prstGeom prst="rect">
            <a:avLst/>
          </a:prstGeom>
          <a:solidFill>
            <a:schemeClr val="accent4">
              <a:lumMod val="75000"/>
            </a:schemeClr>
          </a:solidFill>
          <a:ln w="76200">
            <a:solidFill>
              <a:schemeClr val="tx2">
                <a:lumMod val="75000"/>
              </a:schemeClr>
            </a:solidFill>
          </a:ln>
        </p:spPr>
        <p:txBody>
          <a:bodyPr vert="horz" lIns="91440" tIns="45720" rIns="91440" bIns="45720" rtlCol="0" anchor="b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6600" b="1" spc="50" dirty="0" err="1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+mj-lt"/>
                <a:ea typeface="+mj-ea"/>
                <a:cs typeface="+mj-cs"/>
              </a:rPr>
              <a:t>Muy</a:t>
            </a:r>
            <a:r>
              <a:rPr lang="en-US" sz="66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+mj-lt"/>
                <a:ea typeface="+mj-ea"/>
                <a:cs typeface="+mj-cs"/>
              </a:rPr>
              <a:t> bien!!!</a:t>
            </a:r>
          </a:p>
        </p:txBody>
      </p:sp>
      <p:pic>
        <p:nvPicPr>
          <p:cNvPr id="6" name="Picture 5" descr="A close up of a girl&#10;&#10;Description automatically generated">
            <a:extLst>
              <a:ext uri="{FF2B5EF4-FFF2-40B4-BE49-F238E27FC236}">
                <a16:creationId xmlns:a16="http://schemas.microsoft.com/office/drawing/2014/main" xmlns="" id="{B2FD03E3-75F4-464B-B7FE-38030DD75FD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154" t="32861" r="33539" b="16266"/>
          <a:stretch/>
        </p:blipFill>
        <p:spPr>
          <a:xfrm rot="5400000">
            <a:off x="2030158" y="566321"/>
            <a:ext cx="2903786" cy="545591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2460947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48000">
              <a:srgbClr val="FBD169"/>
            </a:gs>
            <a:gs pos="0">
              <a:srgbClr val="FDE3A1"/>
            </a:gs>
            <a:gs pos="66000">
              <a:schemeClr val="accent1">
                <a:lumMod val="45000"/>
                <a:lumOff val="55000"/>
              </a:schemeClr>
            </a:gs>
            <a:gs pos="14168">
              <a:srgbClr val="FBD169"/>
            </a:gs>
            <a:gs pos="28000">
              <a:srgbClr val="FBD169"/>
            </a:gs>
            <a:gs pos="79000">
              <a:srgbClr val="C4E9F8"/>
            </a:gs>
            <a:gs pos="98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Pin de Profe Kren en Banderas (con imágenes) | Hojas de palmera ...">
            <a:extLst>
              <a:ext uri="{FF2B5EF4-FFF2-40B4-BE49-F238E27FC236}">
                <a16:creationId xmlns:a16="http://schemas.microsoft.com/office/drawing/2014/main" xmlns="" id="{89347971-44C2-4767-9133-9932F6CCE8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76747" y="1331499"/>
            <a:ext cx="3393257" cy="60318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r 0,5">
            <a:hlinkClick r:id="" action="ppaction://media"/>
            <a:extLst>
              <a:ext uri="{FF2B5EF4-FFF2-40B4-BE49-F238E27FC236}">
                <a16:creationId xmlns:a16="http://schemas.microsoft.com/office/drawing/2014/main" xmlns="" id="{5F3E62A2-ABD2-4C63-901E-B56DCAF98474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8"/>
          <a:srcRect l="34420" t="36465" r="38759" b="37281"/>
          <a:stretch/>
        </p:blipFill>
        <p:spPr>
          <a:xfrm>
            <a:off x="8504962" y="4729824"/>
            <a:ext cx="2181724" cy="120033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prstDash val="solid"/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" name="FONEMA R">
            <a:hlinkClick r:id="" action="ppaction://media"/>
            <a:extLst>
              <a:ext uri="{FF2B5EF4-FFF2-40B4-BE49-F238E27FC236}">
                <a16:creationId xmlns:a16="http://schemas.microsoft.com/office/drawing/2014/main" xmlns="" id="{E3AD2742-806E-4889-9B61-8508CAF3980D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 rotWithShape="1">
          <a:blip r:embed="rId9"/>
          <a:srcRect l="34025" t="36053" r="37181" b="35877"/>
          <a:stretch/>
        </p:blipFill>
        <p:spPr>
          <a:xfrm>
            <a:off x="1418624" y="1267667"/>
            <a:ext cx="2307094" cy="126416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prstDash val="solid"/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28" name="Picture 4" descr="Corporación Umbrella - Wikipedia, la enciclopedia libre">
            <a:extLst>
              <a:ext uri="{FF2B5EF4-FFF2-40B4-BE49-F238E27FC236}">
                <a16:creationId xmlns:a16="http://schemas.microsoft.com/office/drawing/2014/main" xmlns="" id="{01B5C2E5-4B9B-4230-BE06-B12323B364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8225" y="372978"/>
            <a:ext cx="3056022" cy="30560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06B79C7D-D569-4587-9B29-2CFA8FE6461D}"/>
              </a:ext>
            </a:extLst>
          </p:cNvPr>
          <p:cNvSpPr txBox="1"/>
          <p:nvPr/>
        </p:nvSpPr>
        <p:spPr>
          <a:xfrm rot="1228749">
            <a:off x="9459464" y="492361"/>
            <a:ext cx="2454442" cy="120032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69850" cmpd="tri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s-CL" b="1" dirty="0">
                <a:solidFill>
                  <a:schemeClr val="bg1">
                    <a:lumMod val="50000"/>
                  </a:schemeClr>
                </a:solidFill>
              </a:rPr>
              <a:t>Recuerda subir la punta de la lengua y luego botar aire con fuerza, sin bajar la lengua!!!</a:t>
            </a:r>
          </a:p>
        </p:txBody>
      </p:sp>
      <p:pic>
        <p:nvPicPr>
          <p:cNvPr id="6" name="Picture 4" descr="Corporación Umbrella - Wikipedia, la enciclopedia libre">
            <a:extLst>
              <a:ext uri="{FF2B5EF4-FFF2-40B4-BE49-F238E27FC236}">
                <a16:creationId xmlns:a16="http://schemas.microsoft.com/office/drawing/2014/main" xmlns="" id="{399B95AD-6F27-4440-AA31-35B9CE608C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9070" y="3801978"/>
            <a:ext cx="3056022" cy="30560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DBD89119-1393-4971-A429-9B08DD53B999}"/>
              </a:ext>
            </a:extLst>
          </p:cNvPr>
          <p:cNvSpPr txBox="1"/>
          <p:nvPr/>
        </p:nvSpPr>
        <p:spPr>
          <a:xfrm>
            <a:off x="3315349" y="-9586"/>
            <a:ext cx="58913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L" sz="3200" dirty="0">
                <a:solidFill>
                  <a:schemeClr val="bg2">
                    <a:lumMod val="10000"/>
                  </a:schemeClr>
                </a:solidFill>
                <a:latin typeface="AR CENA" panose="02000000000000000000" pitchFamily="2" charset="0"/>
              </a:rPr>
              <a:t>Presiona cada quitasol e imita el sonido:</a:t>
            </a:r>
          </a:p>
        </p:txBody>
      </p:sp>
    </p:spTree>
    <p:extLst>
      <p:ext uri="{BB962C8B-B14F-4D97-AF65-F5344CB8AC3E}">
        <p14:creationId xmlns:p14="http://schemas.microsoft.com/office/powerpoint/2010/main" val="44841419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10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7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 vol="12000">
                                        <p:cTn display="0" masterRel="sameClick">
                                          <p:stCondLst>
                                            <p:cond evt="begin" delay="0">
                                              <p:tn val="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-3.33333E-6 L 0.58294 0.00301 " pathEditMode="relative" rAng="0" ptsTypes="AA">
                                      <p:cBhvr>
                                        <p:cTn id="9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9141" y="1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" presetClass="mediacall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339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391"/>
                            </p:stCondLst>
                            <p:childTnLst>
                              <p:par>
                                <p:cTn id="14" presetID="2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8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 vol="10000"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1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-3.33333E-6 L -0.57851 -0.00046 " pathEditMode="relative" rAng="0" ptsTypes="AA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8932" y="-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5" dur="360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4605"/>
                            </p:stCondLst>
                            <p:childTnLst>
                              <p:par>
                                <p:cTn id="27" presetID="2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8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 vol="80000">
                <p:cTn id="29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2">
            <a:extLst>
              <a:ext uri="{FF2B5EF4-FFF2-40B4-BE49-F238E27FC236}">
                <a16:creationId xmlns:a16="http://schemas.microsoft.com/office/drawing/2014/main" xmlns="" id="{2A45FEF1-8C60-49AC-A3E5-A0A5C3A8EC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6" descr="Angry Birds Red and Minion Pig cursor – Custom Cursor browser ...">
            <a:extLst>
              <a:ext uri="{FF2B5EF4-FFF2-40B4-BE49-F238E27FC236}">
                <a16:creationId xmlns:a16="http://schemas.microsoft.com/office/drawing/2014/main" xmlns="" id="{6A865600-A123-4ADE-9F53-45031E198DA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862" t="9487" r="3642" b="-1358"/>
          <a:stretch/>
        </p:blipFill>
        <p:spPr bwMode="auto">
          <a:xfrm>
            <a:off x="1008306" y="2110148"/>
            <a:ext cx="2234545" cy="2210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Angry Birds Red and Minion Pig cursor – Custom Cursor browser ...">
            <a:extLst>
              <a:ext uri="{FF2B5EF4-FFF2-40B4-BE49-F238E27FC236}">
                <a16:creationId xmlns:a16="http://schemas.microsoft.com/office/drawing/2014/main" xmlns="" id="{B68CEE79-5D60-48DB-8DA5-F807DCB9865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00"/>
          <a:stretch/>
        </p:blipFill>
        <p:spPr bwMode="auto">
          <a:xfrm>
            <a:off x="4197527" y="2955306"/>
            <a:ext cx="2573333" cy="25772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Angry Birds (23) – Mega Idea">
            <a:extLst>
              <a:ext uri="{FF2B5EF4-FFF2-40B4-BE49-F238E27FC236}">
                <a16:creationId xmlns:a16="http://schemas.microsoft.com/office/drawing/2014/main" xmlns="" id="{F0F1C158-8B53-49C3-993F-BBF42CEAC6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33396" y="3544032"/>
            <a:ext cx="2183268" cy="21832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>
            <a:extLst>
              <a:ext uri="{FF2B5EF4-FFF2-40B4-BE49-F238E27FC236}">
                <a16:creationId xmlns:a16="http://schemas.microsoft.com/office/drawing/2014/main" xmlns="" id="{F3394A12-C5B2-4351-8391-C9B6E11E93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1826" b="95434" l="2935" r="98370">
                        <a14:foregroundMark x1="29348" y1="26788" x2="43370" y2="28006"/>
                        <a14:foregroundMark x1="43370" y1="28006" x2="49565" y2="30746"/>
                        <a14:foregroundMark x1="49565" y1="30746" x2="55217" y2="37595"/>
                        <a14:foregroundMark x1="55217" y1="37595" x2="56413" y2="45662"/>
                        <a14:foregroundMark x1="56413" y1="45662" x2="50543" y2="52359"/>
                        <a14:foregroundMark x1="50543" y1="52359" x2="37500" y2="52511"/>
                        <a14:foregroundMark x1="37500" y1="52511" x2="30978" y2="45510"/>
                        <a14:foregroundMark x1="30978" y1="45510" x2="30000" y2="20548"/>
                        <a14:foregroundMark x1="53261" y1="22831" x2="53261" y2="22831"/>
                        <a14:foregroundMark x1="94891" y1="23896" x2="94891" y2="23896"/>
                        <a14:foregroundMark x1="64130" y1="3653" x2="64130" y2="3653"/>
                        <a14:foregroundMark x1="8043" y1="80365" x2="8043" y2="80365"/>
                        <a14:foregroundMark x1="40978" y1="95434" x2="40978" y2="95434"/>
                        <a14:foregroundMark x1="3152" y1="85693" x2="3152" y2="85693"/>
                        <a14:foregroundMark x1="98370" y1="14764" x2="98370" y2="14764"/>
                        <a14:foregroundMark x1="71196" y1="3196" x2="71196" y2="3196"/>
                        <a14:foregroundMark x1="58370" y1="1826" x2="58370" y2="1826"/>
                        <a14:backgroundMark x1="17935" y1="12177" x2="9674" y2="19330"/>
                        <a14:backgroundMark x1="9022" y1="11872" x2="15761" y2="8371"/>
                        <a14:backgroundMark x1="15761" y1="8371" x2="20109" y2="15068"/>
                        <a14:backgroundMark x1="20109" y1="15068" x2="15109" y2="20091"/>
                        <a14:backgroundMark x1="15109" y1="20091" x2="9565" y2="19787"/>
                        <a14:backgroundMark x1="9565" y1="19787" x2="6848" y2="12938"/>
                        <a14:backgroundMark x1="6848" y1="12938" x2="10978" y2="1080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51987" y="2782642"/>
            <a:ext cx="3641247" cy="2600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F7D58159-1141-4E28-A0DD-150CDA4AEE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1826" b="95434" l="2935" r="98370">
                        <a14:foregroundMark x1="29348" y1="26788" x2="43370" y2="28006"/>
                        <a14:foregroundMark x1="43370" y1="28006" x2="49565" y2="30746"/>
                        <a14:foregroundMark x1="49565" y1="30746" x2="55217" y2="37595"/>
                        <a14:foregroundMark x1="55217" y1="37595" x2="56413" y2="45662"/>
                        <a14:foregroundMark x1="56413" y1="45662" x2="50543" y2="52359"/>
                        <a14:foregroundMark x1="50543" y1="52359" x2="37500" y2="52511"/>
                        <a14:foregroundMark x1="37500" y1="52511" x2="30978" y2="45510"/>
                        <a14:foregroundMark x1="30978" y1="45510" x2="30000" y2="20548"/>
                        <a14:foregroundMark x1="53261" y1="22831" x2="53261" y2="22831"/>
                        <a14:foregroundMark x1="94891" y1="23896" x2="94891" y2="23896"/>
                        <a14:foregroundMark x1="64130" y1="3653" x2="64130" y2="3653"/>
                        <a14:foregroundMark x1="8043" y1="80365" x2="8043" y2="80365"/>
                        <a14:foregroundMark x1="40978" y1="95434" x2="40978" y2="95434"/>
                        <a14:foregroundMark x1="3152" y1="85693" x2="3152" y2="85693"/>
                        <a14:foregroundMark x1="98370" y1="14764" x2="98370" y2="14764"/>
                        <a14:foregroundMark x1="71196" y1="3196" x2="71196" y2="3196"/>
                        <a14:foregroundMark x1="58370" y1="1826" x2="58370" y2="1826"/>
                        <a14:backgroundMark x1="17935" y1="12177" x2="9674" y2="19330"/>
                        <a14:backgroundMark x1="9022" y1="11872" x2="15761" y2="8371"/>
                        <a14:backgroundMark x1="15761" y1="8371" x2="20109" y2="15068"/>
                        <a14:backgroundMark x1="20109" y1="15068" x2="15109" y2="20091"/>
                        <a14:backgroundMark x1="15109" y1="20091" x2="9565" y2="19787"/>
                        <a14:backgroundMark x1="9565" y1="19787" x2="6848" y2="12938"/>
                        <a14:backgroundMark x1="6848" y1="12938" x2="10978" y2="1080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564" y="1801850"/>
            <a:ext cx="3641247" cy="2600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>
            <a:extLst>
              <a:ext uri="{FF2B5EF4-FFF2-40B4-BE49-F238E27FC236}">
                <a16:creationId xmlns:a16="http://schemas.microsoft.com/office/drawing/2014/main" xmlns="" id="{EF028A82-597B-4C51-8599-7D2C7F84F4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1826" b="95434" l="2935" r="98370">
                        <a14:foregroundMark x1="29348" y1="26788" x2="43370" y2="28006"/>
                        <a14:foregroundMark x1="43370" y1="28006" x2="49565" y2="30746"/>
                        <a14:foregroundMark x1="49565" y1="30746" x2="55217" y2="37595"/>
                        <a14:foregroundMark x1="55217" y1="37595" x2="56413" y2="45662"/>
                        <a14:foregroundMark x1="56413" y1="45662" x2="50543" y2="52359"/>
                        <a14:foregroundMark x1="50543" y1="52359" x2="37500" y2="52511"/>
                        <a14:foregroundMark x1="37500" y1="52511" x2="30978" y2="45510"/>
                        <a14:foregroundMark x1="30978" y1="45510" x2="30000" y2="20548"/>
                        <a14:foregroundMark x1="53261" y1="22831" x2="53261" y2="22831"/>
                        <a14:foregroundMark x1="94891" y1="23896" x2="94891" y2="23896"/>
                        <a14:foregroundMark x1="64130" y1="3653" x2="64130" y2="3653"/>
                        <a14:foregroundMark x1="8043" y1="80365" x2="8043" y2="80365"/>
                        <a14:foregroundMark x1="40978" y1="95434" x2="40978" y2="95434"/>
                        <a14:foregroundMark x1="3152" y1="85693" x2="3152" y2="85693"/>
                        <a14:foregroundMark x1="98370" y1="14764" x2="98370" y2="14764"/>
                        <a14:foregroundMark x1="71196" y1="3196" x2="71196" y2="3196"/>
                        <a14:foregroundMark x1="58370" y1="1826" x2="58370" y2="1826"/>
                        <a14:backgroundMark x1="17935" y1="12177" x2="9674" y2="19330"/>
                        <a14:backgroundMark x1="9022" y1="11872" x2="15761" y2="8371"/>
                        <a14:backgroundMark x1="15761" y1="8371" x2="20109" y2="15068"/>
                        <a14:backgroundMark x1="20109" y1="15068" x2="15109" y2="20091"/>
                        <a14:backgroundMark x1="15109" y1="20091" x2="9565" y2="19787"/>
                        <a14:backgroundMark x1="9565" y1="19787" x2="6848" y2="12938"/>
                        <a14:backgroundMark x1="6848" y1="12938" x2="10978" y2="1080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5713" y="3513210"/>
            <a:ext cx="3641247" cy="2600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aaara">
            <a:hlinkClick r:id="" action="ppaction://media"/>
            <a:extLst>
              <a:ext uri="{FF2B5EF4-FFF2-40B4-BE49-F238E27FC236}">
                <a16:creationId xmlns:a16="http://schemas.microsoft.com/office/drawing/2014/main" xmlns="" id="{AC84DB34-4360-4D51-B8E3-DE87ADF59806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14"/>
          <a:srcRect l="39236" t="45181" r="37464" b="28637"/>
          <a:stretch/>
        </p:blipFill>
        <p:spPr>
          <a:xfrm>
            <a:off x="8777379" y="4133892"/>
            <a:ext cx="1895302" cy="1197032"/>
          </a:xfrm>
          <a:prstGeom prst="rect">
            <a:avLst/>
          </a:prstGeom>
          <a:ln w="107950" cap="rnd">
            <a:solidFill>
              <a:srgbClr val="C8C6BD"/>
            </a:solidFill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171450" prst="hardEdge"/>
            <a:extrusionClr>
              <a:srgbClr val="FFFFFF"/>
            </a:extrusionClr>
          </a:sp3d>
        </p:spPr>
      </p:pic>
      <p:pic>
        <p:nvPicPr>
          <p:cNvPr id="4" name="RA">
            <a:hlinkClick r:id="" action="ppaction://media"/>
            <a:extLst>
              <a:ext uri="{FF2B5EF4-FFF2-40B4-BE49-F238E27FC236}">
                <a16:creationId xmlns:a16="http://schemas.microsoft.com/office/drawing/2014/main" xmlns="" id="{DC76AC0B-B54E-4B2B-97AC-8B7985086628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 rotWithShape="1">
          <a:blip r:embed="rId15"/>
          <a:srcRect l="37680" t="44113" r="37127" b="30528"/>
          <a:stretch/>
        </p:blipFill>
        <p:spPr>
          <a:xfrm>
            <a:off x="1002554" y="2522310"/>
            <a:ext cx="2049265" cy="1159403"/>
          </a:xfrm>
          <a:prstGeom prst="rect">
            <a:avLst/>
          </a:prstGeom>
          <a:ln w="107950" cap="rnd">
            <a:solidFill>
              <a:srgbClr val="C8C6BD"/>
            </a:solidFill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171450" prst="hardEdge"/>
            <a:extrusionClr>
              <a:srgbClr val="FFFFFF"/>
            </a:extrusionClr>
          </a:sp3d>
        </p:spPr>
      </p:pic>
      <p:pic>
        <p:nvPicPr>
          <p:cNvPr id="3" name="ra 0,3">
            <a:hlinkClick r:id="" action="ppaction://media"/>
            <a:extLst>
              <a:ext uri="{FF2B5EF4-FFF2-40B4-BE49-F238E27FC236}">
                <a16:creationId xmlns:a16="http://schemas.microsoft.com/office/drawing/2014/main" xmlns="" id="{94613101-5BA8-4FE1-BB1B-9E804925CE85}"/>
              </a:ext>
            </a:extLst>
          </p:cNvPr>
          <p:cNvPicPr>
            <a:picLocks noChangeAspect="1"/>
          </p:cNvPicPr>
          <p:nvPr>
            <a:vide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 rotWithShape="1">
          <a:blip r:embed="rId16"/>
          <a:srcRect l="38827" t="43364" r="37055" b="29364"/>
          <a:stretch/>
        </p:blipFill>
        <p:spPr>
          <a:xfrm>
            <a:off x="4618925" y="3513210"/>
            <a:ext cx="1961803" cy="1246910"/>
          </a:xfrm>
          <a:prstGeom prst="rect">
            <a:avLst/>
          </a:prstGeom>
          <a:ln w="107950" cap="rnd">
            <a:solidFill>
              <a:srgbClr val="C8C6BD"/>
            </a:solidFill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171450" prst="hardEdge"/>
            <a:extrusionClr>
              <a:srgbClr val="FFFFFF"/>
            </a:extrusionClr>
          </a:sp3d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0F2F93E8-F5A1-4B17-B19C-E6957CE5785B}"/>
              </a:ext>
            </a:extLst>
          </p:cNvPr>
          <p:cNvSpPr/>
          <p:nvPr/>
        </p:nvSpPr>
        <p:spPr>
          <a:xfrm>
            <a:off x="5629567" y="1294940"/>
            <a:ext cx="1007007" cy="923330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RA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7096C72F-E817-4181-93D6-92F798021274}"/>
              </a:ext>
            </a:extLst>
          </p:cNvPr>
          <p:cNvSpPr txBox="1"/>
          <p:nvPr/>
        </p:nvSpPr>
        <p:spPr>
          <a:xfrm>
            <a:off x="398410" y="0"/>
            <a:ext cx="1132981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L" sz="3200" dirty="0">
                <a:solidFill>
                  <a:schemeClr val="bg2">
                    <a:lumMod val="10000"/>
                  </a:schemeClr>
                </a:solidFill>
                <a:latin typeface="AR CENA" panose="02000000000000000000" pitchFamily="2" charset="0"/>
              </a:rPr>
              <a:t>Presiona cada hoja para ver que se esconde ahí, imita el sonido:</a:t>
            </a:r>
          </a:p>
        </p:txBody>
      </p:sp>
    </p:spTree>
    <p:extLst>
      <p:ext uri="{BB962C8B-B14F-4D97-AF65-F5344CB8AC3E}">
        <p14:creationId xmlns:p14="http://schemas.microsoft.com/office/powerpoint/2010/main" val="154439418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video>
              <p:cMediaNode vol="80000">
                <p:cTn id="3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video>
              <p:cMediaNode vol="80000">
                <p:cTn id="4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5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" fill="hold">
                      <p:stCondLst>
                        <p:cond delay="0"/>
                      </p:stCondLst>
                      <p:childTnLst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625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6250"/>
                            </p:stCondLst>
                            <p:childTnLst>
                              <p:par>
                                <p:cTn id="11" presetID="2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6250"/>
                            </p:stCondLst>
                            <p:childTnLst>
                              <p:par>
                                <p:cTn id="14" presetID="14" presetClass="exit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cmd type="call" cmd="stop">
                                      <p:cBhvr>
                                        <p:cTn id="17" dur="1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6750"/>
                            </p:stCondLst>
                            <p:childTnLst>
                              <p:par>
                                <p:cTn id="19" presetID="4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2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"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8" dur="339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391"/>
                            </p:stCondLst>
                            <p:childTnLst>
                              <p:par>
                                <p:cTn id="30" presetID="2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31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391"/>
                            </p:stCondLst>
                            <p:childTnLst>
                              <p:par>
                                <p:cTn id="33" presetID="14" presetClass="exit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3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cmd type="call" cmd="stop">
                                      <p:cBhvr>
                                        <p:cTn id="36" dur="1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891"/>
                            </p:stCondLst>
                            <p:childTnLst>
                              <p:par>
                                <p:cTn id="38" presetID="6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3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"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5" dur="582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823"/>
                            </p:stCondLst>
                            <p:childTnLst>
                              <p:par>
                                <p:cTn id="47" presetID="2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48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823"/>
                            </p:stCondLst>
                            <p:childTnLst>
                              <p:par>
                                <p:cTn id="50" presetID="14" presetClass="exit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5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cmd type="call" cmd="stop">
                                      <p:cBhvr>
                                        <p:cTn id="53" dur="1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6323"/>
                            </p:stCondLst>
                            <p:childTnLst>
                              <p:par>
                                <p:cTn id="55" presetID="26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56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822" tmFilter="0,0; 0.14,0.31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0.2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78">
                                          <p:stCondLst>
                                            <p:cond delay="182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664" tmFilter="0.0,0.0;0.25,0.07;0.50,0.2;0.75,0.467;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26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52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78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103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151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96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236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70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97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317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29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3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111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37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123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4" dur="26">
                                          <p:stCondLst>
                                            <p:cond delay="62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5" dur="166" decel="50000">
                                          <p:stCondLst>
                                            <p:cond delay="64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"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>
            <a:extLst>
              <a:ext uri="{FF2B5EF4-FFF2-40B4-BE49-F238E27FC236}">
                <a16:creationId xmlns:a16="http://schemas.microsoft.com/office/drawing/2014/main" xmlns="" id="{7E6B9B08-9072-48C6-8475-AA92F09AF5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252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RE">
            <a:hlinkClick r:id="" action="ppaction://media"/>
            <a:extLst>
              <a:ext uri="{FF2B5EF4-FFF2-40B4-BE49-F238E27FC236}">
                <a16:creationId xmlns:a16="http://schemas.microsoft.com/office/drawing/2014/main" xmlns="" id="{BAD9ADA4-9516-4BB2-BBEB-B12426892500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9"/>
          <a:srcRect l="38009" t="43364" r="35829" b="31909"/>
          <a:stretch/>
        </p:blipFill>
        <p:spPr>
          <a:xfrm>
            <a:off x="1269765" y="3959260"/>
            <a:ext cx="2128058" cy="113053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prstDash val="solid"/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re 0,3">
            <a:hlinkClick r:id="" action="ppaction://media"/>
            <a:extLst>
              <a:ext uri="{FF2B5EF4-FFF2-40B4-BE49-F238E27FC236}">
                <a16:creationId xmlns:a16="http://schemas.microsoft.com/office/drawing/2014/main" xmlns="" id="{0781E7DA-141D-4114-AB96-31AF362F8FEB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 rotWithShape="1">
          <a:blip r:embed="rId10"/>
          <a:srcRect l="37804" t="43363" r="36034" b="33728"/>
          <a:stretch/>
        </p:blipFill>
        <p:spPr>
          <a:xfrm>
            <a:off x="4633648" y="3959260"/>
            <a:ext cx="2128058" cy="113053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prstDash val="solid"/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ere">
            <a:hlinkClick r:id="" action="ppaction://media"/>
            <a:extLst>
              <a:ext uri="{FF2B5EF4-FFF2-40B4-BE49-F238E27FC236}">
                <a16:creationId xmlns:a16="http://schemas.microsoft.com/office/drawing/2014/main" xmlns="" id="{36F96F93-FAB3-49BB-88A5-F23CFB3F468E}"/>
              </a:ext>
            </a:extLst>
          </p:cNvPr>
          <p:cNvPicPr>
            <a:picLocks noChangeAspect="1"/>
          </p:cNvPicPr>
          <p:nvPr>
            <a:vide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 rotWithShape="1">
          <a:blip r:embed="rId11"/>
          <a:srcRect l="38622" t="43364" r="36647" b="30454"/>
          <a:stretch/>
        </p:blipFill>
        <p:spPr>
          <a:xfrm>
            <a:off x="8353379" y="3959260"/>
            <a:ext cx="2011680" cy="119703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prstDash val="solid"/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Picture 4">
            <a:extLst>
              <a:ext uri="{FF2B5EF4-FFF2-40B4-BE49-F238E27FC236}">
                <a16:creationId xmlns:a16="http://schemas.microsoft.com/office/drawing/2014/main" xmlns="" id="{A1CD949D-B6C4-40FA-A333-69CCBCFCD5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9989" b="89955" l="4797" r="93736">
                        <a14:foregroundMark x1="10948" y1="35102" x2="10948" y2="35102"/>
                        <a14:foregroundMark x1="5530" y1="37641" x2="5530" y2="37641"/>
                        <a14:foregroundMark x1="4853" y1="45598" x2="4853" y2="45598"/>
                        <a14:foregroundMark x1="91648" y1="29458" x2="91648" y2="29458"/>
                        <a14:foregroundMark x1="93510" y1="34876" x2="93510" y2="34876"/>
                        <a14:foregroundMark x1="93736" y1="25734" x2="93736" y2="2573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269765" y="1937191"/>
            <a:ext cx="2240273" cy="22402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5C0D9A1A-EAD1-4CBA-832A-09B34DAC70C2}"/>
              </a:ext>
            </a:extLst>
          </p:cNvPr>
          <p:cNvSpPr/>
          <p:nvPr/>
        </p:nvSpPr>
        <p:spPr>
          <a:xfrm>
            <a:off x="5670444" y="1294940"/>
            <a:ext cx="925253" cy="923330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RE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93FB3521-E417-4C83-9D86-380DBE84B6B8}"/>
              </a:ext>
            </a:extLst>
          </p:cNvPr>
          <p:cNvSpPr txBox="1"/>
          <p:nvPr/>
        </p:nvSpPr>
        <p:spPr>
          <a:xfrm>
            <a:off x="1467630" y="34429"/>
            <a:ext cx="526618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L" sz="3200" dirty="0">
                <a:solidFill>
                  <a:schemeClr val="bg2">
                    <a:lumMod val="10000"/>
                  </a:schemeClr>
                </a:solidFill>
                <a:latin typeface="AR CENA" panose="02000000000000000000" pitchFamily="2" charset="0"/>
              </a:rPr>
              <a:t>Presiona al ave e imita cada sonido:</a:t>
            </a:r>
          </a:p>
        </p:txBody>
      </p:sp>
    </p:spTree>
    <p:extLst>
      <p:ext uri="{BB962C8B-B14F-4D97-AF65-F5344CB8AC3E}">
        <p14:creationId xmlns:p14="http://schemas.microsoft.com/office/powerpoint/2010/main" val="43631494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video>
              <p:cMediaNode vol="80000">
                <p:cTn id="3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video>
              <p:cMediaNode vol="80000">
                <p:cTn id="4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5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" fill="hold">
                      <p:stCondLst>
                        <p:cond delay="0"/>
                      </p:stCondLst>
                      <p:childTnLst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70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709"/>
                            </p:stCondLst>
                            <p:childTnLst>
                              <p:par>
                                <p:cTn id="11" presetID="2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709"/>
                            </p:stCondLst>
                            <p:childTnLst>
                              <p:par>
                                <p:cTn id="14" presetID="4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54167E-6 -1.85185E-6 L 0.06706 -0.04004 C 0.08099 -0.04907 0.10196 -0.05393 0.12396 -0.05393 C 0.14896 -0.05393 0.16901 -0.04907 0.18295 -0.04004 L 0.25 -1.85185E-6 " pathEditMode="relative" rAng="0" ptsTypes="AAAAA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0" y="-270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709"/>
                            </p:stCondLst>
                            <p:childTnLst>
                              <p:par>
                                <p:cTn id="17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904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2754"/>
                            </p:stCondLst>
                            <p:childTnLst>
                              <p:par>
                                <p:cTn id="20" presetID="2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1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2754"/>
                            </p:stCondLst>
                            <p:childTnLst>
                              <p:par>
                                <p:cTn id="23" presetID="4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5 -1.85185E-6 L 0.34206 -0.0375 C 0.36107 -0.04583 0.38998 -0.05023 0.42019 -0.05023 C 0.45456 -0.05023 0.48217 -0.04583 0.50131 -0.0375 L 0.59362 -1.85185E-6 " pathEditMode="relative" rAng="0" ptsTypes="AAAAA">
                                      <p:cBhvr>
                                        <p:cTn id="2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174" y="-25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3754"/>
                            </p:stCondLst>
                            <p:childTnLst>
                              <p:par>
                                <p:cTn id="26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7" dur="654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303"/>
                            </p:stCondLst>
                            <p:childTnLst>
                              <p:par>
                                <p:cTn id="29" presetID="2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30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>
            <a:extLst>
              <a:ext uri="{FF2B5EF4-FFF2-40B4-BE49-F238E27FC236}">
                <a16:creationId xmlns:a16="http://schemas.microsoft.com/office/drawing/2014/main" xmlns="" id="{7E6B9B08-9072-48C6-8475-AA92F09AF5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ri">
            <a:hlinkClick r:id="" action="ppaction://media"/>
            <a:extLst>
              <a:ext uri="{FF2B5EF4-FFF2-40B4-BE49-F238E27FC236}">
                <a16:creationId xmlns:a16="http://schemas.microsoft.com/office/drawing/2014/main" xmlns="" id="{FE9BA702-7D44-430C-AFF2-17B5515BC9FD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9"/>
          <a:srcRect l="38009" t="42636" r="35829" b="32636"/>
          <a:stretch/>
        </p:blipFill>
        <p:spPr>
          <a:xfrm>
            <a:off x="1120136" y="4481765"/>
            <a:ext cx="2128058" cy="113053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prstDash val="solid"/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ri 0,3">
            <a:hlinkClick r:id="" action="ppaction://media"/>
            <a:extLst>
              <a:ext uri="{FF2B5EF4-FFF2-40B4-BE49-F238E27FC236}">
                <a16:creationId xmlns:a16="http://schemas.microsoft.com/office/drawing/2014/main" xmlns="" id="{F07C2503-4943-464C-A25A-396AE4FB0A4F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 rotWithShape="1">
          <a:blip r:embed="rId10"/>
          <a:srcRect l="37600" t="42636" r="37669" b="32636"/>
          <a:stretch/>
        </p:blipFill>
        <p:spPr>
          <a:xfrm>
            <a:off x="4736171" y="4406951"/>
            <a:ext cx="2011680" cy="113053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prstDash val="solid"/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iri">
            <a:hlinkClick r:id="" action="ppaction://media"/>
            <a:extLst>
              <a:ext uri="{FF2B5EF4-FFF2-40B4-BE49-F238E27FC236}">
                <a16:creationId xmlns:a16="http://schemas.microsoft.com/office/drawing/2014/main" xmlns="" id="{23AA79CB-3221-4518-99D2-16001AC04A61}"/>
              </a:ext>
            </a:extLst>
          </p:cNvPr>
          <p:cNvPicPr>
            <a:picLocks noChangeAspect="1"/>
          </p:cNvPicPr>
          <p:nvPr>
            <a:vide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 rotWithShape="1">
          <a:blip r:embed="rId11"/>
          <a:srcRect l="36783" t="42272" r="37055" b="30091"/>
          <a:stretch/>
        </p:blipFill>
        <p:spPr>
          <a:xfrm>
            <a:off x="8402998" y="4406951"/>
            <a:ext cx="2128058" cy="113053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prstDash val="solid"/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2" name="Picture 4">
            <a:extLst>
              <a:ext uri="{FF2B5EF4-FFF2-40B4-BE49-F238E27FC236}">
                <a16:creationId xmlns:a16="http://schemas.microsoft.com/office/drawing/2014/main" xmlns="" id="{2873D35C-ED01-4997-A863-7836AB5562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9989" b="89955" l="4797" r="93736">
                        <a14:foregroundMark x1="10948" y1="35102" x2="10948" y2="35102"/>
                        <a14:foregroundMark x1="5530" y1="37641" x2="5530" y2="37641"/>
                        <a14:foregroundMark x1="4853" y1="45598" x2="4853" y2="45598"/>
                        <a14:foregroundMark x1="91648" y1="29458" x2="91648" y2="29458"/>
                        <a14:foregroundMark x1="93510" y1="34876" x2="93510" y2="34876"/>
                        <a14:foregroundMark x1="93736" y1="25734" x2="93736" y2="2573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213657" y="2435446"/>
            <a:ext cx="2240273" cy="22402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5923C6E6-2738-441D-A36D-FD1B680770C6}"/>
              </a:ext>
            </a:extLst>
          </p:cNvPr>
          <p:cNvSpPr/>
          <p:nvPr/>
        </p:nvSpPr>
        <p:spPr>
          <a:xfrm>
            <a:off x="5747388" y="1294940"/>
            <a:ext cx="771365" cy="923330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RI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E14ED751-C8B5-4BDD-AFBB-5DFE82450A0C}"/>
              </a:ext>
            </a:extLst>
          </p:cNvPr>
          <p:cNvSpPr txBox="1"/>
          <p:nvPr/>
        </p:nvSpPr>
        <p:spPr>
          <a:xfrm>
            <a:off x="1467630" y="34429"/>
            <a:ext cx="526618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L" sz="3200" dirty="0">
                <a:solidFill>
                  <a:schemeClr val="bg2">
                    <a:lumMod val="10000"/>
                  </a:schemeClr>
                </a:solidFill>
                <a:latin typeface="AR CENA" panose="02000000000000000000" pitchFamily="2" charset="0"/>
              </a:rPr>
              <a:t>Presiona al ave e imita cada sonido:</a:t>
            </a:r>
          </a:p>
        </p:txBody>
      </p:sp>
    </p:spTree>
    <p:extLst>
      <p:ext uri="{BB962C8B-B14F-4D97-AF65-F5344CB8AC3E}">
        <p14:creationId xmlns:p14="http://schemas.microsoft.com/office/powerpoint/2010/main" val="20208564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video>
              <p:cMediaNode vol="80000">
                <p:cTn id="3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video>
              <p:cMediaNode vol="80000">
                <p:cTn id="4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  <p:seq concurrent="1" nextAc="seek">
              <p:cTn id="5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" fill="hold">
                      <p:stCondLst>
                        <p:cond delay="0"/>
                      </p:stCondLst>
                      <p:childTnLst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239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239"/>
                            </p:stCondLst>
                            <p:childTnLst>
                              <p:par>
                                <p:cTn id="11" presetID="2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239"/>
                            </p:stCondLst>
                            <p:childTnLst>
                              <p:par>
                                <p:cTn id="14" presetID="4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75E-6 2.96296E-6 L 0.06705 -0.04005 C 0.08099 -0.04908 0.10195 -0.05394 0.12395 -0.05394 C 0.14895 -0.05394 0.16901 -0.04908 0.18294 -0.04005 L 0.25 2.96296E-6 " pathEditMode="relative" rAng="0" ptsTypes="AAAAA">
                                      <p:cBhvr>
                                        <p:cTn id="15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0" y="-270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239"/>
                            </p:stCondLst>
                            <p:childTnLst>
                              <p:par>
                                <p:cTn id="17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7487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1726"/>
                            </p:stCondLst>
                            <p:childTnLst>
                              <p:par>
                                <p:cTn id="20" presetID="2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1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1726"/>
                            </p:stCondLst>
                            <p:childTnLst>
                              <p:par>
                                <p:cTn id="23" presetID="4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5 2.96296E-6 L 0.34205 -0.0375 C 0.36106 -0.04584 0.38997 -0.05023 0.42018 -0.05023 C 0.45455 -0.05023 0.48216 -0.04584 0.5013 -0.0375 L 0.59362 2.96296E-6 " pathEditMode="relative" rAng="0" ptsTypes="AAAAA">
                                      <p:cBhvr>
                                        <p:cTn id="24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174" y="-25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3726"/>
                            </p:stCondLst>
                            <p:childTnLst>
                              <p:par>
                                <p:cTn id="26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7" dur="5887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9613"/>
                            </p:stCondLst>
                            <p:childTnLst>
                              <p:par>
                                <p:cTn id="29" presetID="2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30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>
            <a:extLst>
              <a:ext uri="{FF2B5EF4-FFF2-40B4-BE49-F238E27FC236}">
                <a16:creationId xmlns:a16="http://schemas.microsoft.com/office/drawing/2014/main" xmlns="" id="{FD26E190-87C6-4F8F-929A-A332589850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Quitasol Paraguas Visera Para El - Gráficos vectoriales gratis en ...">
            <a:extLst>
              <a:ext uri="{FF2B5EF4-FFF2-40B4-BE49-F238E27FC236}">
                <a16:creationId xmlns:a16="http://schemas.microsoft.com/office/drawing/2014/main" xmlns="" id="{65B7590D-1AD8-4D2C-B488-92B5DD720F9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375" b="15389"/>
          <a:stretch/>
        </p:blipFill>
        <p:spPr bwMode="auto">
          <a:xfrm rot="1370198">
            <a:off x="6520929" y="2481471"/>
            <a:ext cx="3588222" cy="41779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6" descr="Quitasol Paraguas Visera Para El - Gráficos vectoriales gratis en ...">
            <a:extLst>
              <a:ext uri="{FF2B5EF4-FFF2-40B4-BE49-F238E27FC236}">
                <a16:creationId xmlns:a16="http://schemas.microsoft.com/office/drawing/2014/main" xmlns="" id="{810EBC40-2DB5-4A1C-8695-6668460D434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375" b="15389"/>
          <a:stretch/>
        </p:blipFill>
        <p:spPr bwMode="auto">
          <a:xfrm rot="1370198">
            <a:off x="1901011" y="2445312"/>
            <a:ext cx="3588222" cy="41779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ro">
            <a:hlinkClick r:id="" action="ppaction://media"/>
            <a:extLst>
              <a:ext uri="{FF2B5EF4-FFF2-40B4-BE49-F238E27FC236}">
                <a16:creationId xmlns:a16="http://schemas.microsoft.com/office/drawing/2014/main" xmlns="" id="{BD77CCD1-A063-4B55-B1DE-F2A125E22B37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8"/>
          <a:srcRect l="39031" t="41545" r="36034" b="34455"/>
          <a:stretch/>
        </p:blipFill>
        <p:spPr>
          <a:xfrm>
            <a:off x="2385773" y="1776454"/>
            <a:ext cx="2028306" cy="1097280"/>
          </a:xfrm>
          <a:prstGeom prst="rect">
            <a:avLst/>
          </a:prstGeom>
        </p:spPr>
      </p:pic>
      <p:pic>
        <p:nvPicPr>
          <p:cNvPr id="3" name="ro 0,3">
            <a:hlinkClick r:id="" action="ppaction://media"/>
            <a:extLst>
              <a:ext uri="{FF2B5EF4-FFF2-40B4-BE49-F238E27FC236}">
                <a16:creationId xmlns:a16="http://schemas.microsoft.com/office/drawing/2014/main" xmlns="" id="{84596AAF-BC77-47DF-9E8B-5918C44FB45F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 rotWithShape="1">
          <a:blip r:embed="rId9"/>
          <a:srcRect l="37805" t="41182" r="37260" b="31545"/>
          <a:stretch/>
        </p:blipFill>
        <p:spPr>
          <a:xfrm>
            <a:off x="6896499" y="1783289"/>
            <a:ext cx="2028305" cy="1246909"/>
          </a:xfrm>
          <a:prstGeom prst="rect">
            <a:avLst/>
          </a:prstGeom>
        </p:spPr>
      </p:pic>
      <p:pic>
        <p:nvPicPr>
          <p:cNvPr id="16" name="Picture 2" descr="nubes animadas png - Microdocs Gesti N Documental En La Nube ...">
            <a:extLst>
              <a:ext uri="{FF2B5EF4-FFF2-40B4-BE49-F238E27FC236}">
                <a16:creationId xmlns:a16="http://schemas.microsoft.com/office/drawing/2014/main" xmlns="" id="{165F5199-8A51-47C0-B438-8D20095300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6824" y="1293506"/>
            <a:ext cx="3634447" cy="21354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nubes animadas png - Microdocs Gesti N Documental En La Nube ...">
            <a:extLst>
              <a:ext uri="{FF2B5EF4-FFF2-40B4-BE49-F238E27FC236}">
                <a16:creationId xmlns:a16="http://schemas.microsoft.com/office/drawing/2014/main" xmlns="" id="{5F63F33C-E56A-458B-8995-428E02CCD1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2732" y="1257347"/>
            <a:ext cx="3634447" cy="21354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xmlns="" id="{033CC244-F42B-4462-9E5C-6A82B6ED8B38}"/>
              </a:ext>
            </a:extLst>
          </p:cNvPr>
          <p:cNvSpPr/>
          <p:nvPr/>
        </p:nvSpPr>
        <p:spPr>
          <a:xfrm>
            <a:off x="5110987" y="751152"/>
            <a:ext cx="1048364" cy="923330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RO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D1FCC044-50AC-4238-B1C4-AF2C037A17F3}"/>
              </a:ext>
            </a:extLst>
          </p:cNvPr>
          <p:cNvSpPr txBox="1"/>
          <p:nvPr/>
        </p:nvSpPr>
        <p:spPr>
          <a:xfrm>
            <a:off x="1467630" y="34429"/>
            <a:ext cx="561243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L" sz="3200" dirty="0">
                <a:solidFill>
                  <a:schemeClr val="bg2">
                    <a:lumMod val="10000"/>
                  </a:schemeClr>
                </a:solidFill>
                <a:latin typeface="AR CENA" panose="02000000000000000000" pitchFamily="2" charset="0"/>
              </a:rPr>
              <a:t>Presiona cada nube e imita los sonido:</a:t>
            </a:r>
          </a:p>
        </p:txBody>
      </p:sp>
    </p:spTree>
    <p:extLst>
      <p:ext uri="{BB962C8B-B14F-4D97-AF65-F5344CB8AC3E}">
        <p14:creationId xmlns:p14="http://schemas.microsoft.com/office/powerpoint/2010/main" val="126356749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video>
              <p:cMediaNode vol="80000">
                <p:cTn id="3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4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" fill="hold">
                      <p:stCondLst>
                        <p:cond delay="0"/>
                      </p:stCondLst>
                      <p:childTnLst>
                        <p:par>
                          <p:cTn id="6" fill="hold">
                            <p:stCondLst>
                              <p:cond delay="0"/>
                            </p:stCondLst>
                            <p:childTnLst>
                              <p:par>
                                <p:cTn id="7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785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8350"/>
                            </p:stCondLst>
                            <p:childTnLst>
                              <p:par>
                                <p:cTn id="16" presetID="2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7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10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" dur="1000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5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9" dur="234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346"/>
                            </p:stCondLst>
                            <p:childTnLst>
                              <p:par>
                                <p:cTn id="31" presetID="2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3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6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nubes animadas png - Microdocs Gesti N Documental En La Nube ...">
            <a:extLst>
              <a:ext uri="{FF2B5EF4-FFF2-40B4-BE49-F238E27FC236}">
                <a16:creationId xmlns:a16="http://schemas.microsoft.com/office/drawing/2014/main" xmlns="" id="{5F63F33C-E56A-458B-8995-428E02CCD1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8146" y="1110628"/>
            <a:ext cx="3634447" cy="21354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" descr="nubes animadas png - Microdocs Gesti N Documental En La Nube ...">
            <a:extLst>
              <a:ext uri="{FF2B5EF4-FFF2-40B4-BE49-F238E27FC236}">
                <a16:creationId xmlns:a16="http://schemas.microsoft.com/office/drawing/2014/main" xmlns="" id="{165F5199-8A51-47C0-B438-8D20095300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2350" y="1046520"/>
            <a:ext cx="3634447" cy="21354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>
            <a:extLst>
              <a:ext uri="{FF2B5EF4-FFF2-40B4-BE49-F238E27FC236}">
                <a16:creationId xmlns:a16="http://schemas.microsoft.com/office/drawing/2014/main" xmlns="" id="{FD26E190-87C6-4F8F-929A-A332589850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ru 0,3">
            <a:hlinkClick r:id="" action="ppaction://media"/>
            <a:extLst>
              <a:ext uri="{FF2B5EF4-FFF2-40B4-BE49-F238E27FC236}">
                <a16:creationId xmlns:a16="http://schemas.microsoft.com/office/drawing/2014/main" xmlns="" id="{C84E2F66-B89A-474A-A64C-0AC377F4930A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8"/>
          <a:srcRect l="38214" t="42636" r="36851" b="32636"/>
          <a:stretch/>
        </p:blipFill>
        <p:spPr>
          <a:xfrm>
            <a:off x="7900572" y="3871097"/>
            <a:ext cx="2028305" cy="1130531"/>
          </a:xfrm>
          <a:prstGeom prst="rect">
            <a:avLst/>
          </a:prstGeom>
        </p:spPr>
      </p:pic>
      <p:pic>
        <p:nvPicPr>
          <p:cNvPr id="1030" name="Picture 6" descr="Quitasol Paraguas Visera Para El - Gráficos vectoriales gratis en ...">
            <a:extLst>
              <a:ext uri="{FF2B5EF4-FFF2-40B4-BE49-F238E27FC236}">
                <a16:creationId xmlns:a16="http://schemas.microsoft.com/office/drawing/2014/main" xmlns="" id="{65B7590D-1AD8-4D2C-B488-92B5DD720F9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375" b="15389"/>
          <a:stretch/>
        </p:blipFill>
        <p:spPr bwMode="auto">
          <a:xfrm rot="1370198">
            <a:off x="7075247" y="2568698"/>
            <a:ext cx="3588222" cy="41779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RU">
            <a:hlinkClick r:id="" action="ppaction://media"/>
            <a:extLst>
              <a:ext uri="{FF2B5EF4-FFF2-40B4-BE49-F238E27FC236}">
                <a16:creationId xmlns:a16="http://schemas.microsoft.com/office/drawing/2014/main" xmlns="" id="{4F6EF18F-7A16-433E-967F-357D443408A1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 rotWithShape="1">
          <a:blip r:embed="rId10"/>
          <a:srcRect l="38214" t="42636" r="35174" b="32636"/>
          <a:stretch/>
        </p:blipFill>
        <p:spPr>
          <a:xfrm>
            <a:off x="2481550" y="3847723"/>
            <a:ext cx="2164683" cy="1130531"/>
          </a:xfrm>
          <a:prstGeom prst="rect">
            <a:avLst/>
          </a:prstGeom>
        </p:spPr>
      </p:pic>
      <p:pic>
        <p:nvPicPr>
          <p:cNvPr id="15" name="Picture 6" descr="Quitasol Paraguas Visera Para El - Gráficos vectoriales gratis en ...">
            <a:extLst>
              <a:ext uri="{FF2B5EF4-FFF2-40B4-BE49-F238E27FC236}">
                <a16:creationId xmlns:a16="http://schemas.microsoft.com/office/drawing/2014/main" xmlns="" id="{810EBC40-2DB5-4A1C-8695-6668460D434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375" b="15389"/>
          <a:stretch/>
        </p:blipFill>
        <p:spPr bwMode="auto">
          <a:xfrm rot="1370198">
            <a:off x="2010994" y="2568698"/>
            <a:ext cx="3588222" cy="41779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xmlns="" id="{08497341-3F7D-438E-A03F-E70349D2A41C}"/>
              </a:ext>
            </a:extLst>
          </p:cNvPr>
          <p:cNvSpPr/>
          <p:nvPr/>
        </p:nvSpPr>
        <p:spPr>
          <a:xfrm>
            <a:off x="5749800" y="866007"/>
            <a:ext cx="1039067" cy="923330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RU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DA6FDB3D-CEF3-44EC-8CE0-B9C2853CED9E}"/>
              </a:ext>
            </a:extLst>
          </p:cNvPr>
          <p:cNvSpPr txBox="1"/>
          <p:nvPr/>
        </p:nvSpPr>
        <p:spPr>
          <a:xfrm>
            <a:off x="1467630" y="34429"/>
            <a:ext cx="604043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L" sz="3200" dirty="0">
                <a:solidFill>
                  <a:schemeClr val="bg2">
                    <a:lumMod val="10000"/>
                  </a:schemeClr>
                </a:solidFill>
                <a:latin typeface="AR CENA" panose="02000000000000000000" pitchFamily="2" charset="0"/>
              </a:rPr>
              <a:t>Presiona cada quitasol e imita los sonido:</a:t>
            </a:r>
          </a:p>
        </p:txBody>
      </p:sp>
    </p:spTree>
    <p:extLst>
      <p:ext uri="{BB962C8B-B14F-4D97-AF65-F5344CB8AC3E}">
        <p14:creationId xmlns:p14="http://schemas.microsoft.com/office/powerpoint/2010/main" val="377572962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video>
              <p:cMediaNode vol="80000">
                <p:cTn id="3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4" restart="whenNotActive" fill="hold" evtFilter="cancelBubble" nodeType="interactiveSeq">
                <p:stCondLst>
                  <p:cond evt="onClick" delay="0">
                    <p:tgtEl>
                      <p:spTgt spid="10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" fill="hold">
                      <p:stCondLst>
                        <p:cond delay="0"/>
                      </p:stCondLst>
                      <p:childTnLst>
                        <p:par>
                          <p:cTn id="6" fill="hold">
                            <p:stCondLst>
                              <p:cond delay="0"/>
                            </p:stCondLst>
                            <p:childTnLst>
                              <p:par>
                                <p:cTn id="7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1" dur="10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8618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9618"/>
                            </p:stCondLst>
                            <p:childTnLst>
                              <p:par>
                                <p:cTn id="17" presetID="2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8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0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2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000"/>
                            </p:stCondLst>
                            <p:childTnLst>
                              <p:par>
                                <p:cTn id="2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9" dur="258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4581"/>
                            </p:stCondLst>
                            <p:childTnLst>
                              <p:par>
                                <p:cTn id="31" presetID="2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3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>
            <a:extLst>
              <a:ext uri="{FF2B5EF4-FFF2-40B4-BE49-F238E27FC236}">
                <a16:creationId xmlns:a16="http://schemas.microsoft.com/office/drawing/2014/main" xmlns="" id="{9BDE0D18-4E7E-42AB-8CF5-670C4B3988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FONEMA R">
            <a:hlinkClick r:id="" action="ppaction://media"/>
            <a:extLst>
              <a:ext uri="{FF2B5EF4-FFF2-40B4-BE49-F238E27FC236}">
                <a16:creationId xmlns:a16="http://schemas.microsoft.com/office/drawing/2014/main" xmlns="" id="{E3AD2742-806E-4889-9B61-8508CAF3980D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7"/>
          <a:srcRect l="34025" t="36053" r="37181" b="35877"/>
          <a:stretch/>
        </p:blipFill>
        <p:spPr>
          <a:xfrm>
            <a:off x="1840770" y="3746168"/>
            <a:ext cx="2307094" cy="126416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prstDash val="solid"/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06B79C7D-D569-4587-9B29-2CFA8FE6461D}"/>
              </a:ext>
            </a:extLst>
          </p:cNvPr>
          <p:cNvSpPr txBox="1"/>
          <p:nvPr/>
        </p:nvSpPr>
        <p:spPr>
          <a:xfrm rot="1113222">
            <a:off x="9459465" y="511567"/>
            <a:ext cx="2454442" cy="120032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69850" cmpd="tri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s-CL" b="1" dirty="0">
                <a:solidFill>
                  <a:prstClr val="white">
                    <a:lumMod val="50000"/>
                  </a:prstClr>
                </a:solidFill>
                <a:latin typeface="Calibri"/>
              </a:rPr>
              <a:t>Recuerda subir la punta de la lengua y luego botar aire con fuerza, sin bajar la lengua!!!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96694AFA-4041-416E-9457-674C457EE146}"/>
              </a:ext>
            </a:extLst>
          </p:cNvPr>
          <p:cNvSpPr txBox="1"/>
          <p:nvPr/>
        </p:nvSpPr>
        <p:spPr>
          <a:xfrm>
            <a:off x="449705" y="419725"/>
            <a:ext cx="873166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L" sz="4000" dirty="0">
                <a:solidFill>
                  <a:prstClr val="black"/>
                </a:solidFill>
                <a:latin typeface="AR CENA" panose="02000000000000000000" pitchFamily="2" charset="0"/>
              </a:rPr>
              <a:t>Marca el círculo de la boca que se mueve más lento, presiónalas para escucharlas e imítalas:</a:t>
            </a:r>
          </a:p>
          <a:p>
            <a:endParaRPr lang="es-CL" sz="4000" dirty="0">
              <a:solidFill>
                <a:prstClr val="black"/>
              </a:solidFill>
              <a:latin typeface="AR CENA" panose="02000000000000000000" pitchFamily="2" charset="0"/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xmlns="" id="{B3C48C59-B63F-46DD-A06C-859AF1A15A4D}"/>
              </a:ext>
            </a:extLst>
          </p:cNvPr>
          <p:cNvSpPr/>
          <p:nvPr/>
        </p:nvSpPr>
        <p:spPr>
          <a:xfrm>
            <a:off x="2562705" y="5037914"/>
            <a:ext cx="689547" cy="644577"/>
          </a:xfrm>
          <a:prstGeom prst="ellipse">
            <a:avLst/>
          </a:prstGeom>
          <a:solidFill>
            <a:schemeClr val="accent3">
              <a:lumMod val="75000"/>
            </a:schemeClr>
          </a:solidFill>
          <a:ln w="28575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CL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" name="Multiplication Sign 8">
            <a:extLst>
              <a:ext uri="{FF2B5EF4-FFF2-40B4-BE49-F238E27FC236}">
                <a16:creationId xmlns:a16="http://schemas.microsoft.com/office/drawing/2014/main" xmlns="" id="{DB3B4344-5903-4F99-BC41-CBA51FDFAE46}"/>
              </a:ext>
            </a:extLst>
          </p:cNvPr>
          <p:cNvSpPr/>
          <p:nvPr/>
        </p:nvSpPr>
        <p:spPr>
          <a:xfrm>
            <a:off x="2241423" y="4863881"/>
            <a:ext cx="1332109" cy="1070283"/>
          </a:xfrm>
          <a:prstGeom prst="mathMultiply">
            <a:avLst>
              <a:gd name="adj1" fmla="val 2511"/>
            </a:avLst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14" name="fonema r 0,3">
            <a:hlinkClick r:id="" action="ppaction://media"/>
            <a:extLst>
              <a:ext uri="{FF2B5EF4-FFF2-40B4-BE49-F238E27FC236}">
                <a16:creationId xmlns:a16="http://schemas.microsoft.com/office/drawing/2014/main" xmlns="" id="{8E88E8F3-AC60-44D4-8A8C-EECB689B2E25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 rotWithShape="1">
          <a:blip r:embed="rId8"/>
          <a:srcRect l="34351" t="34980" r="39803" b="37370"/>
          <a:stretch/>
        </p:blipFill>
        <p:spPr>
          <a:xfrm>
            <a:off x="7960288" y="3811207"/>
            <a:ext cx="2102411" cy="1264162"/>
          </a:xfrm>
          <a:prstGeom prst="rect">
            <a:avLst/>
          </a:prstGeom>
          <a:ln w="107950" cap="rnd">
            <a:solidFill>
              <a:srgbClr val="C8C6BD"/>
            </a:solidFill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171450" prst="hardEdge"/>
            <a:extrusionClr>
              <a:srgbClr val="FFFFFF"/>
            </a:extrusionClr>
          </a:sp3d>
        </p:spPr>
      </p:pic>
      <p:sp>
        <p:nvSpPr>
          <p:cNvPr id="11" name="Oval 10">
            <a:extLst>
              <a:ext uri="{FF2B5EF4-FFF2-40B4-BE49-F238E27FC236}">
                <a16:creationId xmlns:a16="http://schemas.microsoft.com/office/drawing/2014/main" xmlns="" id="{67C1F4E5-913D-47C4-8749-F085BB9E524D}"/>
              </a:ext>
            </a:extLst>
          </p:cNvPr>
          <p:cNvSpPr/>
          <p:nvPr/>
        </p:nvSpPr>
        <p:spPr>
          <a:xfrm>
            <a:off x="8577355" y="5111492"/>
            <a:ext cx="689547" cy="644577"/>
          </a:xfrm>
          <a:prstGeom prst="ellipse">
            <a:avLst/>
          </a:prstGeom>
          <a:solidFill>
            <a:schemeClr val="accent3">
              <a:lumMod val="75000"/>
            </a:schemeClr>
          </a:solidFill>
          <a:ln w="28575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CL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2" name="Half Frame 11">
            <a:extLst>
              <a:ext uri="{FF2B5EF4-FFF2-40B4-BE49-F238E27FC236}">
                <a16:creationId xmlns:a16="http://schemas.microsoft.com/office/drawing/2014/main" xmlns="" id="{D3434EFC-EE32-4715-BF0D-2DA86DE71421}"/>
              </a:ext>
            </a:extLst>
          </p:cNvPr>
          <p:cNvSpPr/>
          <p:nvPr/>
        </p:nvSpPr>
        <p:spPr>
          <a:xfrm rot="13191275">
            <a:off x="8890816" y="4883921"/>
            <a:ext cx="241356" cy="816027"/>
          </a:xfrm>
          <a:prstGeom prst="halfFrame">
            <a:avLst>
              <a:gd name="adj1" fmla="val 10988"/>
              <a:gd name="adj2" fmla="val 20469"/>
            </a:avLst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54282426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1" presetClass="mediacall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7" dur="339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391"/>
                            </p:stCondLst>
                            <p:childTnLst>
                              <p:par>
                                <p:cTn id="9" presetID="2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0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video>
              <p:cMediaNode vol="80000">
                <p:cTn id="23" fill="hold" display="0">
                  <p:stCondLst>
                    <p:cond delay="indefinite"/>
                  </p:stCondLst>
                </p:cTn>
                <p:tgtEl>
                  <p:spTgt spid="14"/>
                </p:tgtEl>
              </p:cMediaNode>
            </p:video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8" dur="1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2" dur="8149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9" grpId="0" animBg="1"/>
      <p:bldP spid="1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>
            <a:extLst>
              <a:ext uri="{FF2B5EF4-FFF2-40B4-BE49-F238E27FC236}">
                <a16:creationId xmlns:a16="http://schemas.microsoft.com/office/drawing/2014/main" xmlns="" id="{573ED2FE-374A-4561-BC1A-7D62BFB643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4">
            <a:extLst>
              <a:ext uri="{FF2B5EF4-FFF2-40B4-BE49-F238E27FC236}">
                <a16:creationId xmlns:a16="http://schemas.microsoft.com/office/drawing/2014/main" xmlns="" id="{1408F72C-C99A-4CC2-A508-8F9A64610B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9989" b="89955" l="4797" r="93736">
                        <a14:foregroundMark x1="10948" y1="35102" x2="10948" y2="35102"/>
                        <a14:foregroundMark x1="5530" y1="37641" x2="5530" y2="37641"/>
                        <a14:foregroundMark x1="4853" y1="45598" x2="4853" y2="45598"/>
                        <a14:foregroundMark x1="91648" y1="29458" x2="91648" y2="29458"/>
                        <a14:foregroundMark x1="93510" y1="34876" x2="93510" y2="34876"/>
                        <a14:foregroundMark x1="93736" y1="25734" x2="93736" y2="2573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8030" y="4756823"/>
            <a:ext cx="2049264" cy="2049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Liana Hojas Planta - Gráficos vectoriales gratis en Pixabay">
            <a:extLst>
              <a:ext uri="{FF2B5EF4-FFF2-40B4-BE49-F238E27FC236}">
                <a16:creationId xmlns:a16="http://schemas.microsoft.com/office/drawing/2014/main" xmlns="" id="{655D767E-D3E3-452C-9186-E6AC56D021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53445"/>
            <a:ext cx="2049264" cy="16330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4" descr="Liana Hojas Planta - Gráficos vectoriales gratis en Pixabay">
            <a:extLst>
              <a:ext uri="{FF2B5EF4-FFF2-40B4-BE49-F238E27FC236}">
                <a16:creationId xmlns:a16="http://schemas.microsoft.com/office/drawing/2014/main" xmlns="" id="{D6B84FF7-07AC-4D95-936F-D114196A41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73311" y="766577"/>
            <a:ext cx="2049264" cy="16330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4" descr="Liana Hojas Planta - Gráficos vectoriales gratis en Pixabay">
            <a:extLst>
              <a:ext uri="{FF2B5EF4-FFF2-40B4-BE49-F238E27FC236}">
                <a16:creationId xmlns:a16="http://schemas.microsoft.com/office/drawing/2014/main" xmlns="" id="{23814966-4D59-419C-ACEA-4D6A7CA2E7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46915" y="766576"/>
            <a:ext cx="2049264" cy="16330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4" descr="Liana Hojas Planta - Gráficos vectoriales gratis en Pixabay">
            <a:extLst>
              <a:ext uri="{FF2B5EF4-FFF2-40B4-BE49-F238E27FC236}">
                <a16:creationId xmlns:a16="http://schemas.microsoft.com/office/drawing/2014/main" xmlns="" id="{BD084D34-D7B4-4F8C-8D0E-598D00D267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1949" y="777937"/>
            <a:ext cx="2049264" cy="16330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4" descr="Liana Hojas Planta - Gráficos vectoriales gratis en Pixabay">
            <a:extLst>
              <a:ext uri="{FF2B5EF4-FFF2-40B4-BE49-F238E27FC236}">
                <a16:creationId xmlns:a16="http://schemas.microsoft.com/office/drawing/2014/main" xmlns="" id="{7FAF623E-4AA8-4E3F-9CE5-DA250C90CA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9812" y="766579"/>
            <a:ext cx="2049264" cy="16330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>
            <a:extLst>
              <a:ext uri="{FF2B5EF4-FFF2-40B4-BE49-F238E27FC236}">
                <a16:creationId xmlns:a16="http://schemas.microsoft.com/office/drawing/2014/main" xmlns="" id="{25D84623-DA38-42B8-A478-4FE9DD6B68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8688" b="92052" l="9022" r="90000">
                        <a14:foregroundMark x1="76413" y1="8688" x2="76413" y2="8688"/>
                        <a14:foregroundMark x1="57174" y1="90203" x2="57174" y2="90203"/>
                        <a14:foregroundMark x1="45217" y1="91128" x2="45217" y2="91128"/>
                        <a14:foregroundMark x1="21630" y1="92052" x2="21630" y2="92052"/>
                        <a14:foregroundMark x1="9022" y1="80591" x2="9022" y2="8059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71971" y="4587481"/>
            <a:ext cx="3418974" cy="20105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Dibujo Loro Perico - Imagen gratis en Pixabay">
            <a:extLst>
              <a:ext uri="{FF2B5EF4-FFF2-40B4-BE49-F238E27FC236}">
                <a16:creationId xmlns:a16="http://schemas.microsoft.com/office/drawing/2014/main" xmlns="" id="{47D1BCAB-EE08-4DE2-8443-4B251B66B0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7372" y="4829770"/>
            <a:ext cx="1843724" cy="18437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UN AMBIENTALISTA: Al loro con Teodoro">
            <a:extLst>
              <a:ext uri="{FF2B5EF4-FFF2-40B4-BE49-F238E27FC236}">
                <a16:creationId xmlns:a16="http://schemas.microsoft.com/office/drawing/2014/main" xmlns="" id="{98B891C5-A718-4C68-B1B9-4D9B3B89BC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2323" y="5106332"/>
            <a:ext cx="1050886" cy="1471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2" name="Picture 10" descr="Pájaro clipart. Dibujos animados descargar gratis. | Creazilla">
            <a:extLst>
              <a:ext uri="{FF2B5EF4-FFF2-40B4-BE49-F238E27FC236}">
                <a16:creationId xmlns:a16="http://schemas.microsoft.com/office/drawing/2014/main" xmlns="" id="{51460DF2-2091-4EAD-BADB-0252A058C9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83" y="4851702"/>
            <a:ext cx="1746284" cy="17462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RA">
            <a:hlinkClick r:id="" action="ppaction://media"/>
            <a:extLst>
              <a:ext uri="{FF2B5EF4-FFF2-40B4-BE49-F238E27FC236}">
                <a16:creationId xmlns:a16="http://schemas.microsoft.com/office/drawing/2014/main" xmlns="" id="{6A0B6CC3-CB62-4818-A62C-B454E9FC061B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21"/>
          <a:srcRect l="37680" t="44113" r="37127" b="30528"/>
          <a:stretch/>
        </p:blipFill>
        <p:spPr>
          <a:xfrm>
            <a:off x="53584" y="3135991"/>
            <a:ext cx="1992114" cy="1127069"/>
          </a:xfrm>
          <a:prstGeom prst="rect">
            <a:avLst/>
          </a:prstGeom>
        </p:spPr>
      </p:pic>
      <p:pic>
        <p:nvPicPr>
          <p:cNvPr id="16" name="RE">
            <a:hlinkClick r:id="" action="ppaction://media"/>
            <a:extLst>
              <a:ext uri="{FF2B5EF4-FFF2-40B4-BE49-F238E27FC236}">
                <a16:creationId xmlns:a16="http://schemas.microsoft.com/office/drawing/2014/main" xmlns="" id="{A68C1917-8D6B-4D02-9EE3-211D7BB10934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 rotWithShape="1">
          <a:blip r:embed="rId22"/>
          <a:srcRect l="39297" t="41922" r="35510" b="33070"/>
          <a:stretch/>
        </p:blipFill>
        <p:spPr>
          <a:xfrm>
            <a:off x="2277149" y="3109732"/>
            <a:ext cx="2067129" cy="1153328"/>
          </a:xfrm>
          <a:prstGeom prst="rect">
            <a:avLst/>
          </a:prstGeom>
        </p:spPr>
      </p:pic>
      <p:pic>
        <p:nvPicPr>
          <p:cNvPr id="21" name="ri">
            <a:hlinkClick r:id="" action="ppaction://media"/>
            <a:extLst>
              <a:ext uri="{FF2B5EF4-FFF2-40B4-BE49-F238E27FC236}">
                <a16:creationId xmlns:a16="http://schemas.microsoft.com/office/drawing/2014/main" xmlns="" id="{61F16421-D2A3-4AE4-B6D6-199091C9A35B}"/>
              </a:ext>
            </a:extLst>
          </p:cNvPr>
          <p:cNvPicPr>
            <a:picLocks noChangeAspect="1"/>
          </p:cNvPicPr>
          <p:nvPr>
            <a:vide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 rotWithShape="1">
          <a:blip r:embed="rId23"/>
          <a:srcRect l="37773" t="42273" r="35510" b="32368"/>
          <a:stretch/>
        </p:blipFill>
        <p:spPr>
          <a:xfrm>
            <a:off x="4641978" y="3103657"/>
            <a:ext cx="2173318" cy="1159403"/>
          </a:xfrm>
          <a:prstGeom prst="rect">
            <a:avLst/>
          </a:prstGeom>
        </p:spPr>
      </p:pic>
      <p:pic>
        <p:nvPicPr>
          <p:cNvPr id="22" name="ro">
            <a:hlinkClick r:id="" action="ppaction://media"/>
            <a:extLst>
              <a:ext uri="{FF2B5EF4-FFF2-40B4-BE49-F238E27FC236}">
                <a16:creationId xmlns:a16="http://schemas.microsoft.com/office/drawing/2014/main" xmlns="" id="{61F77F62-A59E-4CD0-9018-756350D93A9A}"/>
              </a:ext>
            </a:extLst>
          </p:cNvPr>
          <p:cNvPicPr>
            <a:picLocks noChangeAspect="1"/>
          </p:cNvPicPr>
          <p:nvPr>
            <a:vide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 rotWithShape="1">
          <a:blip r:embed="rId24"/>
          <a:srcRect l="39831" t="40519" r="37503" b="33421"/>
          <a:stretch/>
        </p:blipFill>
        <p:spPr>
          <a:xfrm>
            <a:off x="7238779" y="3120959"/>
            <a:ext cx="1843726" cy="1191469"/>
          </a:xfrm>
          <a:prstGeom prst="rect">
            <a:avLst/>
          </a:prstGeom>
        </p:spPr>
      </p:pic>
      <p:pic>
        <p:nvPicPr>
          <p:cNvPr id="23" name="RU">
            <a:hlinkClick r:id="" action="ppaction://media"/>
            <a:extLst>
              <a:ext uri="{FF2B5EF4-FFF2-40B4-BE49-F238E27FC236}">
                <a16:creationId xmlns:a16="http://schemas.microsoft.com/office/drawing/2014/main" xmlns="" id="{08D02314-2291-48FE-B029-2A300942B46F}"/>
              </a:ext>
            </a:extLst>
          </p:cNvPr>
          <p:cNvPicPr>
            <a:picLocks noChangeAspect="1"/>
          </p:cNvPicPr>
          <p:nvPr>
            <a:videoFile r:link="rId10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 rotWithShape="1">
          <a:blip r:embed="rId25"/>
          <a:srcRect l="39024" t="41922" r="38310" b="32720"/>
          <a:stretch/>
        </p:blipFill>
        <p:spPr>
          <a:xfrm>
            <a:off x="9819852" y="3109732"/>
            <a:ext cx="1843725" cy="1159403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xmlns="" id="{0E70BFE1-1A34-4075-ACF4-0DEED368838B}"/>
              </a:ext>
            </a:extLst>
          </p:cNvPr>
          <p:cNvSpPr txBox="1"/>
          <p:nvPr/>
        </p:nvSpPr>
        <p:spPr>
          <a:xfrm>
            <a:off x="599392" y="247215"/>
            <a:ext cx="1099321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L" sz="4000" dirty="0">
                <a:latin typeface="AR CENA" panose="02000000000000000000" pitchFamily="2" charset="0"/>
              </a:rPr>
              <a:t>Presiona cada ave e imita su sonido:</a:t>
            </a:r>
          </a:p>
          <a:p>
            <a:endParaRPr lang="es-CL" sz="4000" dirty="0">
              <a:latin typeface="AR CENA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307100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video>
              <p:cMediaNode vol="80000">
                <p:cTn id="3" fill="hold" display="0">
                  <p:stCondLst>
                    <p:cond delay="indefinite"/>
                  </p:stCondLst>
                </p:cTn>
                <p:tgtEl>
                  <p:spTgt spid="16"/>
                </p:tgtEl>
              </p:cMediaNode>
            </p:video>
            <p:video>
              <p:cMediaNode vol="80000">
                <p:cTn id="4" fill="hold" display="0">
                  <p:stCondLst>
                    <p:cond delay="indefinite"/>
                  </p:stCondLst>
                </p:cTn>
                <p:tgtEl>
                  <p:spTgt spid="21"/>
                </p:tgtEl>
              </p:cMediaNode>
            </p:video>
            <p:video>
              <p:cMediaNode vol="80000">
                <p:cTn id="5" fill="hold" display="0">
                  <p:stCondLst>
                    <p:cond delay="indefinite"/>
                  </p:stCondLst>
                </p:cTn>
                <p:tgtEl>
                  <p:spTgt spid="22"/>
                </p:tgtEl>
              </p:cMediaNode>
            </p:video>
            <p:video>
              <p:cMediaNode vol="80000">
                <p:cTn id="6" fill="hold" display="0">
                  <p:stCondLst>
                    <p:cond delay="indefinite"/>
                  </p:stCondLst>
                </p:cTn>
                <p:tgtEl>
                  <p:spTgt spid="23"/>
                </p:tgtEl>
              </p:cMediaNode>
            </p:video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308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2.22222E-6 L 0.00026 -0.61018 " pathEditMode="relative" rAng="0" ptsTypes="AA">
                                      <p:cBhvr>
                                        <p:cTn id="11" dur="1000" fill="hold"/>
                                        <p:tgtEl>
                                          <p:spTgt spid="308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" y="-3050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339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4392"/>
                            </p:stCondLst>
                            <p:childTnLst>
                              <p:par>
                                <p:cTn id="16" presetID="2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7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82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308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1.85185E-6 L -0.00026 -0.60625 " pathEditMode="relative" rAng="0" ptsTypes="AA">
                                      <p:cBhvr>
                                        <p:cTn id="22" dur="1000" fill="hold"/>
                                        <p:tgtEl>
                                          <p:spTgt spid="308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" y="-3032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5" dur="2709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709"/>
                            </p:stCondLst>
                            <p:childTnLst>
                              <p:par>
                                <p:cTn id="27" presetID="2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8" dur="1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80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307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9167E-6 2.59259E-6 L -0.0026 -0.60949 " pathEditMode="relative" rAng="0" ptsTypes="AA">
                                      <p:cBhvr>
                                        <p:cTn id="33" dur="1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0" y="-3048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00"/>
                            </p:stCondLst>
                            <p:childTnLst>
                              <p:par>
                                <p:cTn id="3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6" dur="2239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239"/>
                            </p:stCondLst>
                            <p:childTnLst>
                              <p:par>
                                <p:cTn id="38" presetID="2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39" dur="1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78"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54167E-6 -4.07407E-6 L 0.00364 -0.61597 " pathEditMode="relative" rAng="0" ptsTypes="AA">
                                      <p:cBhvr>
                                        <p:cTn id="4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2" y="-3081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000"/>
                            </p:stCondLst>
                            <p:childTnLst>
                              <p:par>
                                <p:cTn id="46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7" dur="2346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3346"/>
                            </p:stCondLst>
                            <p:childTnLst>
                              <p:par>
                                <p:cTn id="49" presetID="2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50" dur="1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58333E-6 7.40741E-7 L 0.00221 -0.60741 " pathEditMode="relative" rAng="0" ptsTypes="AA">
                                      <p:cBhvr>
                                        <p:cTn id="5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4" y="-3037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000"/>
                            </p:stCondLst>
                            <p:childTnLst>
                              <p:par>
                                <p:cTn id="57" presetID="2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58" dur="1" fill="hold"/>
                                        <p:tgtEl>
                                          <p:spTgt spid="2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000"/>
                            </p:stCondLst>
                            <p:childTnLst>
                              <p:par>
                                <p:cTn id="60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1" dur="2581" fill="hold"/>
                                        <p:tgtEl>
                                          <p:spTgt spid="2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Custom 2">
      <a:dk1>
        <a:srgbClr val="FDC97C"/>
      </a:dk1>
      <a:lt1>
        <a:sysClr val="window" lastClr="FFFFFF"/>
      </a:lt1>
      <a:dk2>
        <a:srgbClr val="BFBFBF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EAC1C"/>
      </a:hlink>
      <a:folHlink>
        <a:srgbClr val="B26B0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202</TotalTime>
  <Words>184</Words>
  <Application>Microsoft Macintosh PowerPoint</Application>
  <PresentationFormat>Personalizado</PresentationFormat>
  <Paragraphs>20</Paragraphs>
  <Slides>13</Slides>
  <Notes>0</Notes>
  <HiddenSlides>0</HiddenSlides>
  <MMClips>28</MMClips>
  <ScaleCrop>false</ScaleCrop>
  <HeadingPairs>
    <vt:vector size="4" baseType="variant">
      <vt:variant>
        <vt:lpstr>Tema</vt:lpstr>
      </vt:variant>
      <vt:variant>
        <vt:i4>2</vt:i4>
      </vt:variant>
      <vt:variant>
        <vt:lpstr>Títulos de diapositiva</vt:lpstr>
      </vt:variant>
      <vt:variant>
        <vt:i4>13</vt:i4>
      </vt:variant>
    </vt:vector>
  </HeadingPairs>
  <TitlesOfParts>
    <vt:vector size="15" baseType="lpstr">
      <vt:lpstr>Office Theme</vt:lpstr>
      <vt:lpstr>1_Office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diana.avila.2008@gmail.com</dc:creator>
  <cp:lastModifiedBy>Gabriela  Tapia </cp:lastModifiedBy>
  <cp:revision>28</cp:revision>
  <dcterms:created xsi:type="dcterms:W3CDTF">2020-06-15T20:13:00Z</dcterms:created>
  <dcterms:modified xsi:type="dcterms:W3CDTF">2020-07-30T03:59:39Z</dcterms:modified>
</cp:coreProperties>
</file>