
<file path=[Content_Types].xml><?xml version="1.0" encoding="utf-8"?>
<Types xmlns="http://schemas.openxmlformats.org/package/2006/content-types">
  <Default Extension="xml" ContentType="application/xml"/>
  <Default Extension="wav" ContentType="audio/x-wav"/>
  <Default Extension="jpeg" ContentType="image/jpeg"/>
  <Default Extension="rels" ContentType="application/vnd.openxmlformats-package.relationships+xml"/>
  <Default Extension="mp4" ContentType="video/unknown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6" r:id="rId4"/>
    <p:sldId id="264" r:id="rId5"/>
    <p:sldId id="265" r:id="rId6"/>
    <p:sldId id="257" r:id="rId7"/>
    <p:sldId id="266" r:id="rId8"/>
    <p:sldId id="271" r:id="rId9"/>
    <p:sldId id="272" r:id="rId10"/>
    <p:sldId id="273" r:id="rId11"/>
    <p:sldId id="274" r:id="rId12"/>
    <p:sldId id="275" r:id="rId13"/>
    <p:sldId id="276" r:id="rId14"/>
    <p:sldId id="270" r:id="rId1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68C"/>
    <a:srgbClr val="FCC4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989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12" y="-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FC83D9-2261-4738-9FB9-59DCEBD26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BBB2C25-C383-4401-BA8A-6C58AC428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53BB51E-9C67-46C1-9FC5-7B9880FF3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78D946-DEBE-4AC5-BA7F-572785B47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351B14-8B15-4235-82CE-A67A01DE9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778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6C59A2-568C-409B-A6F6-EE7089347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2539876-C5AC-4244-A289-9ED807ABE6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0453B1-F926-43A8-8A00-A96D5035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E205B5-5DFD-4AA0-A217-6A6BB562F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6A0B63B-DE8A-4B9F-B693-D4E772A03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4966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717D28C-ECEF-4CD8-8B6C-A8351463F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98C70A6-607A-4EB2-B9EB-86D9C3E36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43AC1B7-3F77-4F08-9EA9-E9142CF8D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DCAF36-CF6C-415E-B510-6A62E4992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5D6227C-FF7E-4ADF-9CBE-5A10BBB1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5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0C8FA0-0B94-4474-8DBB-F317FDAA0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249FBBF-6360-4046-B0B8-BB8174726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77FB524-3FA4-4621-A418-662C8B918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31172B8-C02D-42FA-9E71-7DF5C8008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2DFF2C2-1574-4C52-8FF2-AC4055C57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7750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DA8428-2BED-44C2-9A4D-F74BDF3C5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7AF9F6D-A9B5-4E04-BEC3-CA9D3DEBF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6BCC53D-9A64-4E7D-9510-34502100C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32FA87-6229-4363-B696-262E48CF9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C9D0163-BAB4-4E47-8CF9-539718EBC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4095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C79EEC-593A-41BE-9371-301E1AEA4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B44BAA7-760B-4721-8896-B9805608B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18183E4-ADEA-4067-AA83-8BE3B27D7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AA006DE-08E7-4EF0-AE45-4D48236FD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6C7A25A-0EE8-42F3-B956-EB0BA578D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DEFFD1F-2340-45E6-B8AF-C9352A1CB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39011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D6F37D-A8BE-412A-8B40-E2273DDBB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F2AA46F-6980-4F5B-B531-1DAFB7A0F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100E1CC-2043-4CAB-BA38-9F538811A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1C761CB-FE84-46E0-8087-C66383E6D2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E2A2C5D-A9C7-46DD-ADEB-959F732A61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C2E9283-CF6E-4B83-97E7-4B0737359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8CA7EF7-C9A4-4BF9-BA43-DD14A88B9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FF2B5F3-43B9-4BAC-A785-D1EBDFBC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5501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68E585-3102-418C-AEA1-3DA5C0A74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855195C-FFCA-493D-9B38-D050073F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F20CE8-3468-425B-9BB9-9E13466AF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BE408EA-E1A0-4ADB-9277-2490FC241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87031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EE4C045-EE76-490A-BC5B-6478DCF6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97422EA-DC1A-42B0-BF2D-C11DE1550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02BB6E7-8634-4F0E-9E2E-DC1B6C27B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58360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5AEC97-00C0-4A5F-A806-049638D2A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FC2272-C00E-47D1-9E40-01B43B9A3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B7AB7BF-7FC5-41E0-B00A-04B97A4D8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FF2B7D1-68E2-43FC-B805-687C466B1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129E602-E371-4517-BC29-109564A0A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F0E9532-18D0-4A70-9EB2-444C8B107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9603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F63ECA-D118-4260-9CB9-153C3C635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744716-D1EE-4409-89A5-E3B2414560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4B40965-1AE4-49AB-AB0C-2777F04CD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7D99DD4-B516-4200-B9B5-EDE1DAA5F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30039C2-A443-4924-91AE-25A23B61D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A7FBFC-69D0-41C6-992D-6010223EE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85911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76B8613-FAE3-4370-9B0C-8BA5C4272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5651AB9-1D52-4CEC-9677-AED2005A4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E36AB77-C190-4DA9-90B3-D5C7C4BBC0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B0F53-EB82-4132-B10E-3435F88C949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840C13A-B527-43CC-B79B-393D2D9A8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09C026-47CA-45E0-8D15-2321F5432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4743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7.png"/><Relationship Id="rId12" Type="http://schemas.openxmlformats.org/officeDocument/2006/relationships/image" Target="../media/image38.png"/><Relationship Id="rId13" Type="http://schemas.openxmlformats.org/officeDocument/2006/relationships/image" Target="../media/image39.png"/><Relationship Id="rId1" Type="http://schemas.microsoft.com/office/2007/relationships/media" Target="../media/media13.mp4"/><Relationship Id="rId2" Type="http://schemas.openxmlformats.org/officeDocument/2006/relationships/video" Target="../media/media13.mp4"/><Relationship Id="rId3" Type="http://schemas.microsoft.com/office/2007/relationships/media" Target="../media/media14.mp4"/><Relationship Id="rId4" Type="http://schemas.openxmlformats.org/officeDocument/2006/relationships/video" Target="../media/media14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7" Type="http://schemas.openxmlformats.org/officeDocument/2006/relationships/image" Target="../media/image15.jpeg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0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38.png"/><Relationship Id="rId13" Type="http://schemas.openxmlformats.org/officeDocument/2006/relationships/image" Target="../media/image40.png"/><Relationship Id="rId1" Type="http://schemas.microsoft.com/office/2007/relationships/media" Target="../media/media13.mp4"/><Relationship Id="rId2" Type="http://schemas.openxmlformats.org/officeDocument/2006/relationships/video" Target="../media/media13.mp4"/><Relationship Id="rId3" Type="http://schemas.microsoft.com/office/2007/relationships/media" Target="../media/media15.mp4"/><Relationship Id="rId4" Type="http://schemas.openxmlformats.org/officeDocument/2006/relationships/video" Target="../media/media15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7" Type="http://schemas.openxmlformats.org/officeDocument/2006/relationships/image" Target="../media/image20.jpeg"/><Relationship Id="rId8" Type="http://schemas.openxmlformats.org/officeDocument/2006/relationships/image" Target="../media/image15.jpeg"/><Relationship Id="rId9" Type="http://schemas.openxmlformats.org/officeDocument/2006/relationships/image" Target="../media/image6.png"/><Relationship Id="rId10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7.mp4"/><Relationship Id="rId4" Type="http://schemas.openxmlformats.org/officeDocument/2006/relationships/video" Target="../media/media17.mp4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6.png"/><Relationship Id="rId10" Type="http://schemas.openxmlformats.org/officeDocument/2006/relationships/image" Target="../media/image43.png"/><Relationship Id="rId11" Type="http://schemas.openxmlformats.org/officeDocument/2006/relationships/image" Target="../media/image44.png"/><Relationship Id="rId1" Type="http://schemas.microsoft.com/office/2007/relationships/media" Target="../media/media16.mp4"/><Relationship Id="rId2" Type="http://schemas.openxmlformats.org/officeDocument/2006/relationships/video" Target="../media/media16.mp4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45.png"/><Relationship Id="rId13" Type="http://schemas.openxmlformats.org/officeDocument/2006/relationships/image" Target="../media/image43.png"/><Relationship Id="rId1" Type="http://schemas.microsoft.com/office/2007/relationships/media" Target="../media/media18.mp4"/><Relationship Id="rId2" Type="http://schemas.openxmlformats.org/officeDocument/2006/relationships/video" Target="../media/media18.mp4"/><Relationship Id="rId3" Type="http://schemas.microsoft.com/office/2007/relationships/media" Target="../media/media16.mp4"/><Relationship Id="rId4" Type="http://schemas.openxmlformats.org/officeDocument/2006/relationships/video" Target="../media/media16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7" Type="http://schemas.openxmlformats.org/officeDocument/2006/relationships/image" Target="../media/image20.jpeg"/><Relationship Id="rId8" Type="http://schemas.openxmlformats.org/officeDocument/2006/relationships/image" Target="../media/image15.jpeg"/><Relationship Id="rId9" Type="http://schemas.openxmlformats.org/officeDocument/2006/relationships/image" Target="../media/image6.png"/><Relationship Id="rId10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.png"/><Relationship Id="rId12" Type="http://schemas.openxmlformats.org/officeDocument/2006/relationships/image" Target="../media/image7.png"/><Relationship Id="rId13" Type="http://schemas.openxmlformats.org/officeDocument/2006/relationships/image" Target="../media/image8.png"/><Relationship Id="rId14" Type="http://schemas.openxmlformats.org/officeDocument/2006/relationships/image" Target="../media/image9.png"/><Relationship Id="rId1" Type="http://schemas.microsoft.com/office/2007/relationships/media" Target="../media/media1.mp4"/><Relationship Id="rId2" Type="http://schemas.openxmlformats.org/officeDocument/2006/relationships/video" Target="../media/media1.mp4"/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microsoft.com/office/2007/relationships/media" Target="../media/media3.mp4"/><Relationship Id="rId6" Type="http://schemas.openxmlformats.org/officeDocument/2006/relationships/video" Target="../media/media3.mp4"/><Relationship Id="rId7" Type="http://schemas.openxmlformats.org/officeDocument/2006/relationships/slideLayout" Target="../slideLayouts/slideLayout7.xml"/><Relationship Id="rId8" Type="http://schemas.openxmlformats.org/officeDocument/2006/relationships/image" Target="../media/image4.jpeg"/><Relationship Id="rId9" Type="http://schemas.openxmlformats.org/officeDocument/2006/relationships/image" Target="../media/image5.png"/><Relationship Id="rId10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2.png"/><Relationship Id="rId5" Type="http://schemas.openxmlformats.org/officeDocument/2006/relationships/image" Target="../media/image11.png"/><Relationship Id="rId6" Type="http://schemas.microsoft.com/office/2007/relationships/hdphoto" Target="../media/hdphoto3.wdp"/><Relationship Id="rId7" Type="http://schemas.openxmlformats.org/officeDocument/2006/relationships/image" Target="../media/image12.png"/><Relationship Id="rId8" Type="http://schemas.microsoft.com/office/2007/relationships/hdphoto" Target="../media/hdphoto4.wdp"/><Relationship Id="rId9" Type="http://schemas.openxmlformats.org/officeDocument/2006/relationships/image" Target="../media/image13.png"/><Relationship Id="rId10" Type="http://schemas.microsoft.com/office/2007/relationships/hdphoto" Target="../media/hdphoto5.wdp"/><Relationship Id="rId11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" Type="http://schemas.microsoft.com/office/2007/relationships/media" Target="../media/media4.mp4"/><Relationship Id="rId2" Type="http://schemas.openxmlformats.org/officeDocument/2006/relationships/video" Target="../media/media4.mp4"/><Relationship Id="rId3" Type="http://schemas.microsoft.com/office/2007/relationships/media" Target="../media/media5.mp4"/><Relationship Id="rId4" Type="http://schemas.openxmlformats.org/officeDocument/2006/relationships/video" Target="../media/media5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7" Type="http://schemas.openxmlformats.org/officeDocument/2006/relationships/image" Target="../media/image15.jpe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18.png"/><Relationship Id="rId13" Type="http://schemas.openxmlformats.org/officeDocument/2006/relationships/image" Target="../media/image22.png"/><Relationship Id="rId1" Type="http://schemas.microsoft.com/office/2007/relationships/media" Target="../media/media4.mp4"/><Relationship Id="rId2" Type="http://schemas.openxmlformats.org/officeDocument/2006/relationships/video" Target="../media/media4.mp4"/><Relationship Id="rId3" Type="http://schemas.microsoft.com/office/2007/relationships/media" Target="../media/media6.mp4"/><Relationship Id="rId4" Type="http://schemas.openxmlformats.org/officeDocument/2006/relationships/video" Target="../media/media6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7" Type="http://schemas.openxmlformats.org/officeDocument/2006/relationships/image" Target="../media/image20.jpeg"/><Relationship Id="rId8" Type="http://schemas.openxmlformats.org/officeDocument/2006/relationships/image" Target="../media/image15.jpeg"/><Relationship Id="rId9" Type="http://schemas.openxmlformats.org/officeDocument/2006/relationships/image" Target="../media/image6.png"/><Relationship Id="rId10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" Type="http://schemas.microsoft.com/office/2007/relationships/media" Target="../media/media7.mp4"/><Relationship Id="rId2" Type="http://schemas.openxmlformats.org/officeDocument/2006/relationships/video" Target="../media/media7.mp4"/><Relationship Id="rId3" Type="http://schemas.microsoft.com/office/2007/relationships/media" Target="../media/media8.mp4"/><Relationship Id="rId4" Type="http://schemas.openxmlformats.org/officeDocument/2006/relationships/video" Target="../media/media8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7" Type="http://schemas.openxmlformats.org/officeDocument/2006/relationships/image" Target="../media/image15.jpeg"/><Relationship Id="rId8" Type="http://schemas.openxmlformats.org/officeDocument/2006/relationships/image" Target="../media/image6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25.png"/><Relationship Id="rId13" Type="http://schemas.openxmlformats.org/officeDocument/2006/relationships/image" Target="../media/image27.png"/><Relationship Id="rId1" Type="http://schemas.microsoft.com/office/2007/relationships/media" Target="../media/media7.mp4"/><Relationship Id="rId2" Type="http://schemas.openxmlformats.org/officeDocument/2006/relationships/video" Target="../media/media7.mp4"/><Relationship Id="rId3" Type="http://schemas.microsoft.com/office/2007/relationships/media" Target="../media/media9.mp4"/><Relationship Id="rId4" Type="http://schemas.openxmlformats.org/officeDocument/2006/relationships/video" Target="../media/media9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7" Type="http://schemas.openxmlformats.org/officeDocument/2006/relationships/image" Target="../media/image20.jpeg"/><Relationship Id="rId8" Type="http://schemas.openxmlformats.org/officeDocument/2006/relationships/image" Target="../media/image15.jpeg"/><Relationship Id="rId9" Type="http://schemas.openxmlformats.org/officeDocument/2006/relationships/image" Target="../media/image6.png"/><Relationship Id="rId10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.png"/><Relationship Id="rId12" Type="http://schemas.openxmlformats.org/officeDocument/2006/relationships/image" Target="../media/image31.png"/><Relationship Id="rId13" Type="http://schemas.openxmlformats.org/officeDocument/2006/relationships/image" Target="../media/image32.png"/><Relationship Id="rId1" Type="http://schemas.microsoft.com/office/2007/relationships/media" Target="../media/media10.mp4"/><Relationship Id="rId2" Type="http://schemas.openxmlformats.org/officeDocument/2006/relationships/video" Target="../media/media10.mp4"/><Relationship Id="rId3" Type="http://schemas.microsoft.com/office/2007/relationships/media" Target="../media/media11.mp4"/><Relationship Id="rId4" Type="http://schemas.openxmlformats.org/officeDocument/2006/relationships/video" Target="../media/media11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7" Type="http://schemas.openxmlformats.org/officeDocument/2006/relationships/image" Target="../media/image15.jpe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31.png"/><Relationship Id="rId13" Type="http://schemas.openxmlformats.org/officeDocument/2006/relationships/image" Target="../media/image33.png"/><Relationship Id="rId1" Type="http://schemas.microsoft.com/office/2007/relationships/media" Target="../media/media10.mp4"/><Relationship Id="rId2" Type="http://schemas.openxmlformats.org/officeDocument/2006/relationships/video" Target="../media/media10.mp4"/><Relationship Id="rId3" Type="http://schemas.microsoft.com/office/2007/relationships/media" Target="../media/media12.mp4"/><Relationship Id="rId4" Type="http://schemas.openxmlformats.org/officeDocument/2006/relationships/video" Target="../media/media12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7" Type="http://schemas.openxmlformats.org/officeDocument/2006/relationships/image" Target="../media/image20.jpeg"/><Relationship Id="rId8" Type="http://schemas.openxmlformats.org/officeDocument/2006/relationships/image" Target="../media/image15.jpeg"/><Relationship Id="rId9" Type="http://schemas.openxmlformats.org/officeDocument/2006/relationships/image" Target="../media/image6.png"/><Relationship Id="rId10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n relacionada">
            <a:extLst>
              <a:ext uri="{FF2B5EF4-FFF2-40B4-BE49-F238E27FC236}">
                <a16:creationId xmlns="" xmlns:a16="http://schemas.microsoft.com/office/drawing/2014/main" id="{4BFE9730-42DA-4EF3-92BE-2D2A3726C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642" b="1110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3117BCBB-E87B-40EB-B4B4-63FDDA79A761}"/>
              </a:ext>
            </a:extLst>
          </p:cNvPr>
          <p:cNvSpPr/>
          <p:nvPr/>
        </p:nvSpPr>
        <p:spPr>
          <a:xfrm>
            <a:off x="3291839" y="1012874"/>
            <a:ext cx="6189785" cy="54441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F660975-0702-4D75-BE89-114803FCFC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497" t="43243" r="32491" b="16838"/>
          <a:stretch/>
        </p:blipFill>
        <p:spPr>
          <a:xfrm rot="5977761">
            <a:off x="5111202" y="1610166"/>
            <a:ext cx="2348916" cy="251056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B1B8E7E-025C-4028-9CD2-3BB9461B35BE}"/>
              </a:ext>
            </a:extLst>
          </p:cNvPr>
          <p:cNvSpPr txBox="1"/>
          <p:nvPr/>
        </p:nvSpPr>
        <p:spPr>
          <a:xfrm>
            <a:off x="4431324" y="4344774"/>
            <a:ext cx="5809957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L" sz="60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+mn-lt"/>
              </a:rPr>
              <a:t>SONIDO “K”</a:t>
            </a:r>
          </a:p>
        </p:txBody>
      </p:sp>
      <p:pic>
        <p:nvPicPr>
          <p:cNvPr id="6" name="Picture 2" descr="Coco (película) - Wikipedia, la enciclopedia libre">
            <a:extLst>
              <a:ext uri="{FF2B5EF4-FFF2-40B4-BE49-F238E27FC236}">
                <a16:creationId xmlns="" xmlns:a16="http://schemas.microsoft.com/office/drawing/2014/main" id="{006280CA-0CC4-4EBB-9C6E-37F41735F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69"/>
          <a:stretch>
            <a:fillRect/>
          </a:stretch>
        </p:blipFill>
        <p:spPr bwMode="auto">
          <a:xfrm rot="20014726">
            <a:off x="3046413" y="1046163"/>
            <a:ext cx="3833812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780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D80746B7-49A1-4656-B7E9-3B1192AF4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25A3252-18D1-4851-B57A-14EAF85A8B01}"/>
              </a:ext>
            </a:extLst>
          </p:cNvPr>
          <p:cNvSpPr txBox="1"/>
          <p:nvPr/>
        </p:nvSpPr>
        <p:spPr>
          <a:xfrm>
            <a:off x="134912" y="105552"/>
            <a:ext cx="755857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las calaveras para ver que esconden, repite:</a:t>
            </a:r>
          </a:p>
        </p:txBody>
      </p:sp>
      <p:pic>
        <p:nvPicPr>
          <p:cNvPr id="1026" name="Picture 2" descr="Tía Rosita | Disney y Pixar | Fandom">
            <a:extLst>
              <a:ext uri="{FF2B5EF4-FFF2-40B4-BE49-F238E27FC236}">
                <a16:creationId xmlns="" xmlns:a16="http://schemas.microsoft.com/office/drawing/2014/main" id="{0061F0B3-4097-44EE-B99A-5BA0838E7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89" y="3282846"/>
            <a:ext cx="1798196" cy="357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buela Elena | Disney y Pixar | Fandom">
            <a:extLst>
              <a:ext uri="{FF2B5EF4-FFF2-40B4-BE49-F238E27FC236}">
                <a16:creationId xmlns="" xmlns:a16="http://schemas.microsoft.com/office/drawing/2014/main" id="{05BABBCE-8535-4EFC-A311-F47E8F7E1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553" y="3429000"/>
            <a:ext cx="2017504" cy="322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adia Ayala (nadiayala97) en Pinterest">
            <a:extLst>
              <a:ext uri="{FF2B5EF4-FFF2-40B4-BE49-F238E27FC236}">
                <a16:creationId xmlns="" xmlns:a16="http://schemas.microsoft.com/office/drawing/2014/main" id="{A96763B1-B045-4882-9FCD-07EB374A3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685" y="3132944"/>
            <a:ext cx="3180456" cy="372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ía de los muertos en México Ofrendas como bienvenida 5 ...">
            <a:extLst>
              <a:ext uri="{FF2B5EF4-FFF2-40B4-BE49-F238E27FC236}">
                <a16:creationId xmlns="" xmlns:a16="http://schemas.microsoft.com/office/drawing/2014/main" id="{A8BEDF7B-E16F-436C-8A21-F9AE2B94C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480" y="3132944"/>
            <a:ext cx="3064261" cy="372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KO">
            <a:hlinkClick r:id="" action="ppaction://media"/>
            <a:extLst>
              <a:ext uri="{FF2B5EF4-FFF2-40B4-BE49-F238E27FC236}">
                <a16:creationId xmlns="" xmlns:a16="http://schemas.microsoft.com/office/drawing/2014/main" id="{22CDA6C3-1A05-40F3-B7A7-A6F46E5650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5134" t="27459" r="35749" b="38771"/>
          <a:stretch/>
        </p:blipFill>
        <p:spPr>
          <a:xfrm>
            <a:off x="28717" y="3687580"/>
            <a:ext cx="2368446" cy="1543987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3" name="ko 0,3">
            <a:hlinkClick r:id="" action="ppaction://media"/>
            <a:extLst>
              <a:ext uri="{FF2B5EF4-FFF2-40B4-BE49-F238E27FC236}">
                <a16:creationId xmlns="" xmlns:a16="http://schemas.microsoft.com/office/drawing/2014/main" id="{4F0A5488-E24E-4ECB-BDF1-FD077674ECD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3"/>
          <a:srcRect l="36425" t="28115" r="36486" b="39426"/>
          <a:stretch/>
        </p:blipFill>
        <p:spPr>
          <a:xfrm>
            <a:off x="9920934" y="3605134"/>
            <a:ext cx="2203554" cy="1484026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018BD6B-1B0B-4237-83B6-C9C8F059FC2E}"/>
              </a:ext>
            </a:extLst>
          </p:cNvPr>
          <p:cNvSpPr txBox="1"/>
          <p:nvPr/>
        </p:nvSpPr>
        <p:spPr>
          <a:xfrm>
            <a:off x="-13132" y="336384"/>
            <a:ext cx="1259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ko</a:t>
            </a:r>
            <a:endParaRPr lang="es-CL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466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38"/>
                            </p:stCondLst>
                            <p:childTnLst>
                              <p:par>
                                <p:cTn id="1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38"/>
                            </p:stCondLst>
                            <p:childTnLst>
                              <p:par>
                                <p:cTn id="1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85185E-6 L -0.00365 -0.4662 " pathEditMode="relative" rAng="0" ptsTypes="AA">
                                      <p:cBhvr>
                                        <p:cTn id="14" dur="1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23310"/>
                                    </p:animMotion>
                                  </p:childTnLst>
                                  <p:subTnLst>
                                    <p:audio>
                                      <p:cMediaNode vol="2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141"/>
                            </p:stCondLst>
                            <p:childTnLst>
                              <p:par>
                                <p:cTn id="2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141"/>
                            </p:stCondLst>
                            <p:childTnLst>
                              <p:par>
                                <p:cTn id="2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6 L -0.00209 -0.4699 " pathEditMode="relative" rAng="0" ptsTypes="AA">
                                      <p:cBhvr>
                                        <p:cTn id="27" dur="1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23495"/>
                                    </p:animMotion>
                                  </p:childTnLst>
                                  <p:subTnLst>
                                    <p:audio>
                                      <p:cMediaNode vol="2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xar celebra el Día de los Muertos en “COCO” - Ultracine">
            <a:extLst>
              <a:ext uri="{FF2B5EF4-FFF2-40B4-BE49-F238E27FC236}">
                <a16:creationId xmlns="" xmlns:a16="http://schemas.microsoft.com/office/drawing/2014/main" id="{93FB47BA-BE8C-4857-92E6-3479D3C4C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1" y="3763617"/>
            <a:ext cx="4542002" cy="304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A55CBB7B-FD4B-4AA1-9F27-934BC801B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DF4F42AD-59D0-47BE-8398-16DC30CC6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2E809C5-C865-4162-AEAD-09AD8C687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96D6031-75DC-43F3-BB56-6922E25B3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1E74FD21-82D7-4E30-A0FB-0AB67D648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6CE2E7C-CF3E-4F27-B039-45C0295D2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="" xmlns:a16="http://schemas.microsoft.com/office/drawing/2014/main" id="{2F0F50CA-A190-48F0-B160-53006E5A3EDC}"/>
              </a:ext>
            </a:extLst>
          </p:cNvPr>
          <p:cNvSpPr/>
          <p:nvPr/>
        </p:nvSpPr>
        <p:spPr>
          <a:xfrm>
            <a:off x="8776151" y="5528783"/>
            <a:ext cx="1034751" cy="8893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219A8DF9-F0DE-4A22-B82A-5929A9F670BA}"/>
              </a:ext>
            </a:extLst>
          </p:cNvPr>
          <p:cNvSpPr/>
          <p:nvPr/>
        </p:nvSpPr>
        <p:spPr>
          <a:xfrm>
            <a:off x="4691632" y="5502003"/>
            <a:ext cx="1034751" cy="8893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Picture 2" descr="Tick Mark Corregir - Gráficos vectoriales gratis en Pixabay">
            <a:extLst>
              <a:ext uri="{FF2B5EF4-FFF2-40B4-BE49-F238E27FC236}">
                <a16:creationId xmlns="" xmlns:a16="http://schemas.microsoft.com/office/drawing/2014/main" id="{A0C7FF1E-6BB9-4970-A7F4-9FD3DAF20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548" y="5528783"/>
            <a:ext cx="884320" cy="81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E89623B8-AB1F-4D23-BD55-A00288E30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598" y="5583278"/>
            <a:ext cx="730416" cy="73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B595DC8-B3B3-445D-96E4-D774A87385EC}"/>
              </a:ext>
            </a:extLst>
          </p:cNvPr>
          <p:cNvSpPr txBox="1"/>
          <p:nvPr/>
        </p:nvSpPr>
        <p:spPr>
          <a:xfrm>
            <a:off x="134912" y="105552"/>
            <a:ext cx="7558572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las bocas para escucharlas, luego selecciona la que es igual al ejemplo:</a:t>
            </a:r>
          </a:p>
        </p:txBody>
      </p:sp>
      <p:pic>
        <p:nvPicPr>
          <p:cNvPr id="20" name="KO">
            <a:hlinkClick r:id="" action="ppaction://media"/>
            <a:extLst>
              <a:ext uri="{FF2B5EF4-FFF2-40B4-BE49-F238E27FC236}">
                <a16:creationId xmlns="" xmlns:a16="http://schemas.microsoft.com/office/drawing/2014/main" id="{A3E9A7DC-9A0B-46CD-ABF4-57318E36F5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5134" t="27459" r="35749" b="38771"/>
          <a:stretch/>
        </p:blipFill>
        <p:spPr>
          <a:xfrm>
            <a:off x="6184229" y="1198763"/>
            <a:ext cx="2368446" cy="1543987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21" name="KO">
            <a:hlinkClick r:id="" action="ppaction://media"/>
            <a:extLst>
              <a:ext uri="{FF2B5EF4-FFF2-40B4-BE49-F238E27FC236}">
                <a16:creationId xmlns="" xmlns:a16="http://schemas.microsoft.com/office/drawing/2014/main" id="{2E3874B5-63B8-4108-B4A2-439F259A6A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5134" t="27459" r="35749" b="38771"/>
          <a:stretch/>
        </p:blipFill>
        <p:spPr>
          <a:xfrm>
            <a:off x="8109303" y="4077180"/>
            <a:ext cx="2368446" cy="138037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4" name="TO">
            <a:hlinkClick r:id="" action="ppaction://media"/>
            <a:extLst>
              <a:ext uri="{FF2B5EF4-FFF2-40B4-BE49-F238E27FC236}">
                <a16:creationId xmlns="" xmlns:a16="http://schemas.microsoft.com/office/drawing/2014/main" id="{59F36DD7-61B1-4C5E-844D-9289963E3D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3"/>
          <a:srcRect l="34609" t="34991" r="40267" b="34989"/>
          <a:stretch/>
        </p:blipFill>
        <p:spPr>
          <a:xfrm>
            <a:off x="4024784" y="4077180"/>
            <a:ext cx="2368446" cy="1372501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3589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6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45"/>
                            </p:stCondLst>
                            <p:childTnLst>
                              <p:par>
                                <p:cTn id="2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5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38"/>
                            </p:stCondLst>
                            <p:childTnLst>
                              <p:par>
                                <p:cTn id="3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53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38"/>
                            </p:stCondLst>
                            <p:childTnLst>
                              <p:par>
                                <p:cTn id="3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8DE3F7FC-3EBC-4AFE-8132-6E94A0B15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Disney Pixar's Coco Clip Art | Disney Clip Art Galore">
            <a:extLst>
              <a:ext uri="{FF2B5EF4-FFF2-40B4-BE49-F238E27FC236}">
                <a16:creationId xmlns="" xmlns:a16="http://schemas.microsoft.com/office/drawing/2014/main" id="{5A6BCBF3-9970-40D6-90A0-B68236E4D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47" y="2563316"/>
            <a:ext cx="2416914" cy="424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WIN a Disney-Pixar Coco x Córdoba Mini Guitar from Disney and ...">
            <a:extLst>
              <a:ext uri="{FF2B5EF4-FFF2-40B4-BE49-F238E27FC236}">
                <a16:creationId xmlns="" xmlns:a16="http://schemas.microsoft.com/office/drawing/2014/main" id="{3691CD70-60C6-460C-8EE9-22460C6382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9"/>
          <a:stretch/>
        </p:blipFill>
        <p:spPr bwMode="auto">
          <a:xfrm rot="19300438">
            <a:off x="7867558" y="1828370"/>
            <a:ext cx="3804040" cy="124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isney Pixar's Coco Clip Art | Disney Clip Art Galore">
            <a:extLst>
              <a:ext uri="{FF2B5EF4-FFF2-40B4-BE49-F238E27FC236}">
                <a16:creationId xmlns="" xmlns:a16="http://schemas.microsoft.com/office/drawing/2014/main" id="{16ECF369-0434-4152-8717-A78A23D85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239" y="2548326"/>
            <a:ext cx="2416914" cy="424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C0F50DFC-7A19-45FE-ADDF-35FB84BCA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0BC5EC86-75D0-464A-AFE2-4EC65607E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A4947CB3-D358-42B4-B9E4-624EE4F51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06242CB1-ED4B-4D53-8C76-64C37EBA5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740E416D-1088-4AFF-BE57-3392B5CC0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WIN a Disney-Pixar Coco x Córdoba Mini Guitar from Disney and ...">
            <a:extLst>
              <a:ext uri="{FF2B5EF4-FFF2-40B4-BE49-F238E27FC236}">
                <a16:creationId xmlns="" xmlns:a16="http://schemas.microsoft.com/office/drawing/2014/main" id="{82824BBC-2819-4B17-AE1A-53B72E4004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9"/>
          <a:stretch/>
        </p:blipFill>
        <p:spPr bwMode="auto">
          <a:xfrm rot="19300438">
            <a:off x="8132942" y="3783465"/>
            <a:ext cx="3804040" cy="124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36B0146-07E2-4A45-AACF-A31D8A32642C}"/>
              </a:ext>
            </a:extLst>
          </p:cNvPr>
          <p:cNvSpPr txBox="1"/>
          <p:nvPr/>
        </p:nvSpPr>
        <p:spPr>
          <a:xfrm>
            <a:off x="134912" y="105552"/>
            <a:ext cx="755857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las guitarras para que vuelvan a su lugar, repite:</a:t>
            </a:r>
          </a:p>
        </p:txBody>
      </p:sp>
      <p:pic>
        <p:nvPicPr>
          <p:cNvPr id="2" name="KU">
            <a:hlinkClick r:id="" action="ppaction://media"/>
            <a:extLst>
              <a:ext uri="{FF2B5EF4-FFF2-40B4-BE49-F238E27FC236}">
                <a16:creationId xmlns="" xmlns:a16="http://schemas.microsoft.com/office/drawing/2014/main" id="{D4E48F04-E464-4467-B088-B79226745E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l="36083" t="29325" r="36146" b="41721"/>
          <a:stretch/>
        </p:blipFill>
        <p:spPr>
          <a:xfrm>
            <a:off x="770871" y="1168329"/>
            <a:ext cx="1931008" cy="113154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3" name="ku 0,3">
            <a:hlinkClick r:id="" action="ppaction://media"/>
            <a:extLst>
              <a:ext uri="{FF2B5EF4-FFF2-40B4-BE49-F238E27FC236}">
                <a16:creationId xmlns="" xmlns:a16="http://schemas.microsoft.com/office/drawing/2014/main" id="{A03336CE-3E8F-489E-BD53-47F45B3D460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1"/>
          <a:srcRect l="36082" t="29073" r="36469" b="40738"/>
          <a:stretch/>
        </p:blipFill>
        <p:spPr>
          <a:xfrm>
            <a:off x="4263509" y="1103491"/>
            <a:ext cx="2047350" cy="117983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3CBEA62-B262-4F33-9132-119F06125BFE}"/>
              </a:ext>
            </a:extLst>
          </p:cNvPr>
          <p:cNvSpPr txBox="1"/>
          <p:nvPr/>
        </p:nvSpPr>
        <p:spPr>
          <a:xfrm>
            <a:off x="-13132" y="336384"/>
            <a:ext cx="1259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ku</a:t>
            </a:r>
            <a:endParaRPr lang="es-CL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685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21"/>
                            </p:stCondLst>
                            <p:childTnLst>
                              <p:par>
                                <p:cTn id="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21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22222E-6 L -1.04167E-6 0.00047 C -0.00169 -0.00694 -0.00247 -0.01504 -0.00482 -0.0206 C -0.00859 -0.02963 -0.01354 -0.03472 -0.01797 -0.04166 C -0.0345 -0.06736 -0.01758 -0.0412 -0.02982 -0.05717 C -0.03424 -0.06319 -0.03802 -0.07153 -0.04284 -0.07569 C -0.04609 -0.07824 -0.04922 -0.08078 -0.05234 -0.08356 C -0.05508 -0.08588 -0.05794 -0.08842 -0.06068 -0.0912 C -0.06302 -0.09375 -0.06536 -0.09699 -0.06784 -0.0993 C -0.07044 -0.10139 -0.07331 -0.10231 -0.07617 -0.10416 C -0.0793 -0.10671 -0.08242 -0.10972 -0.08555 -0.11227 C -0.08984 -0.11528 -0.09922 -0.1206 -0.10338 -0.12245 C -0.1069 -0.12453 -0.11055 -0.12546 -0.11406 -0.12778 C -0.11706 -0.13009 -0.11953 -0.13356 -0.12239 -0.13588 C -0.12435 -0.13727 -0.12643 -0.13727 -0.12825 -0.13819 C -0.13828 -0.14421 -0.14844 -0.14884 -0.15794 -0.15648 C -0.16263 -0.16041 -0.1707 -0.16759 -0.17578 -0.16967 C -0.18216 -0.17199 -0.18854 -0.17315 -0.19479 -0.17477 C -0.2138 -0.1868 -0.20573 -0.18333 -0.21862 -0.18773 L -0.31471 -0.18541 C -0.3168 -0.18541 -0.31862 -0.18333 -0.3207 -0.18287 C -0.32825 -0.18055 -0.34336 -0.17754 -0.34336 -0.17731 C -0.35625 -0.17037 -0.33841 -0.17986 -0.36706 -0.16967 C -0.37799 -0.16574 -0.37578 -0.16504 -0.38476 -0.15926 C -0.39036 -0.15555 -0.39036 -0.15694 -0.39674 -0.15416 C -0.41068 -0.14791 -0.38854 -0.15555 -0.40976 -0.14884 L -0.41693 -0.14352 C -0.4181 -0.14282 -0.41927 -0.1419 -0.42057 -0.14097 C -0.4306 -0.13148 -0.42578 -0.13449 -0.43476 -0.13055 C -0.4362 -0.12893 -0.43789 -0.12662 -0.43945 -0.12523 C -0.44062 -0.12407 -0.44193 -0.12384 -0.44297 -0.12245 C -0.44427 -0.12106 -0.44531 -0.11898 -0.44648 -0.11759 C -0.45651 -0.10648 -0.44896 -0.11643 -0.45612 -0.10949 C -0.46471 -0.10139 -0.4569 -0.10648 -0.46549 -0.10185 C -0.47044 -0.09097 -0.46484 -0.10116 -0.47383 -0.09398 C -0.47526 -0.09282 -0.47604 -0.08981 -0.47747 -0.08866 C -0.47904 -0.08727 -0.4806 -0.0868 -0.48229 -0.08588 C -0.48815 -0.07731 -0.48997 -0.07523 -0.49518 -0.06528 C -0.49661 -0.06273 -0.49739 -0.05972 -0.49883 -0.05717 C -0.50104 -0.0537 -0.50364 -0.05023 -0.50586 -0.04699 C -0.50716 -0.04514 -0.50846 -0.04398 -0.5095 -0.04166 C -0.51745 -0.02407 -0.51341 -0.02847 -0.52018 -0.02338 C -0.52682 -0.00092 -0.51575 -0.03565 -0.52969 -0.00509 C -0.53203 -2.22222E-6 -0.53463 0.00486 -0.53685 0.01065 C -0.53841 0.01505 -0.5401 0.01922 -0.54154 0.02361 C -0.54245 0.02616 -0.54297 0.02917 -0.54401 0.03172 C -0.54531 0.03519 -0.54726 0.03797 -0.54857 0.0419 C -0.55013 0.04607 -0.55078 0.05093 -0.55221 0.05486 C -0.55364 0.05903 -0.5556 0.06181 -0.55703 0.06551 C -0.55898 0.0706 -0.56107 0.07593 -0.56302 0.08125 C -0.5638 0.08357 -0.56432 0.08681 -0.56536 0.08889 C -0.56706 0.09375 -0.56953 0.09722 -0.57122 0.10185 C -0.57239 0.10556 -0.57357 0.10903 -0.57474 0.1125 C -0.57552 0.11435 -0.57656 0.11574 -0.57721 0.11783 C -0.57891 0.12269 -0.58034 0.12824 -0.5819 0.13357 C -0.58398 0.13982 -0.58529 0.14398 -0.58672 0.15185 C -0.58724 0.15486 -0.58815 0.16644 -0.58906 0.17014 C -0.58958 0.17222 -0.59062 0.17338 -0.59141 0.17523 C -0.59232 0.17871 -0.5931 0.18218 -0.59375 0.18588 C -0.59427 0.1882 -0.5944 0.19097 -0.59505 0.19352 C -0.59557 0.1956 -0.59648 0.19676 -0.59739 0.19884 C -0.5987 0.20764 -0.59766 0.20463 -0.59961 0.20926 L -0.59961 0.20972 " pathEditMode="relative" rAng="0" ptsTypes="AAAAAAAAAAAAAAA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87" y="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5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91"/>
                            </p:stCondLst>
                            <p:childTnLst>
                              <p:par>
                                <p:cTn id="1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91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31 0.03449 L 0.01731 0.03472 C 0.01679 0.02778 0.01653 0.0213 0.01601 0.01482 C 0.01575 0.01111 0.01497 0.00741 0.01484 0.0037 C 0.0138 -0.01296 0.01419 -0.03009 0.01237 -0.04653 C 0.0108 -0.06042 0.01159 -0.05393 0.00989 -0.0662 C 0.0095 -0.0743 0.00924 -0.08217 0.00859 -0.09028 C 0.0082 -0.09583 0.00703 -0.1044 0.00625 -0.10995 C 0.00573 -0.11875 0.0056 -0.12731 0.00494 -0.13611 C 0.00468 -0.13912 0.00403 -0.1419 0.00377 -0.14491 C 0.00325 -0.14861 0.00273 -0.15208 0.00247 -0.15579 C 0.00195 -0.16296 0.00195 -0.17037 0.0013 -0.17778 C 0.00104 -0.17986 0.00039 -0.18194 3.125E-6 -0.18426 C -0.00039 -0.18704 -0.00078 -0.19005 -0.00117 -0.19305 C -0.0017 -0.19653 -0.00196 -0.20023 -0.00248 -0.20393 C -0.00274 -0.20602 -0.00339 -0.20833 -0.00365 -0.21042 C -0.00482 -0.21875 -0.00443 -0.22083 -0.00612 -0.22801 C -0.00677 -0.23102 -0.00782 -0.2338 -0.0086 -0.23657 C -0.00938 -0.24398 -0.00977 -0.25139 -0.01107 -0.25856 C -0.01224 -0.26528 -0.0125 -0.26713 -0.01472 -0.27384 C -0.01628 -0.27824 -0.01758 -0.28333 -0.01966 -0.28704 L -0.02214 -0.29143 C -0.02253 -0.29421 -0.02253 -0.29745 -0.02331 -0.3 C -0.02422 -0.30278 -0.02591 -0.3044 -0.02696 -0.30671 C -0.02878 -0.31018 -0.03034 -0.31389 -0.0319 -0.31759 C -0.03438 -0.33032 -0.03125 -0.31852 -0.03685 -0.32847 C -0.03828 -0.33102 -0.0392 -0.33449 -0.0405 -0.33727 C -0.04245 -0.3412 -0.04466 -0.34444 -0.04675 -0.34815 L -0.05039 -0.35463 C -0.053 -0.35926 -0.0543 -0.36204 -0.05782 -0.36574 C -0.06094 -0.36898 -0.06433 -0.3713 -0.06758 -0.3743 C -0.06888 -0.37569 -0.07006 -0.37755 -0.07123 -0.3787 C -0.07292 -0.38032 -0.07461 -0.38148 -0.07617 -0.3831 C -0.07748 -0.38449 -0.07852 -0.38657 -0.07982 -0.3875 C -0.08138 -0.38866 -0.08321 -0.38889 -0.08477 -0.38981 C -0.09193 -0.39815 -0.08503 -0.39074 -0.09219 -0.3963 C -0.09388 -0.39745 -0.09532 -0.39954 -0.09714 -0.40069 C -0.09909 -0.40185 -0.10117 -0.40208 -0.10326 -0.40278 C -0.11107 -0.41204 -0.10196 -0.40231 -0.11433 -0.41157 C -0.11771 -0.41412 -0.12071 -0.41782 -0.12409 -0.42037 C -0.13646 -0.42917 -0.12461 -0.4213 -0.13516 -0.42685 C -0.13763 -0.42824 -0.14011 -0.43032 -0.14258 -0.43125 L -0.15482 -0.43565 C -0.1612 -0.44305 -0.15664 -0.43912 -0.16719 -0.44213 C -0.16927 -0.44282 -0.17123 -0.44375 -0.17331 -0.44444 C -0.17735 -0.44537 -0.18151 -0.44583 -0.18568 -0.44653 L -0.19675 -0.44861 L -0.2569 -0.44653 C -0.26302 -0.44606 -0.26354 -0.44305 -0.26927 -0.44005 C -0.27123 -0.43889 -0.27331 -0.43842 -0.27539 -0.43773 C -0.27748 -0.43565 -0.2793 -0.43287 -0.28151 -0.43125 C -0.28308 -0.43009 -0.2849 -0.43032 -0.28646 -0.42917 C -0.2875 -0.42824 -0.28789 -0.42569 -0.28894 -0.42477 C -0.28998 -0.42361 -0.29141 -0.42338 -0.29258 -0.42245 C -0.29427 -0.4213 -0.29597 -0.41991 -0.29753 -0.41805 C -0.29844 -0.4169 -0.29896 -0.41505 -0.3 -0.41366 C -0.30196 -0.41134 -0.30417 -0.40972 -0.30612 -0.40717 C -0.30756 -0.40532 -0.30847 -0.40255 -0.30977 -0.40069 C -0.31394 -0.39467 -0.32071 -0.38704 -0.32461 -0.3787 C -0.32552 -0.37685 -0.32617 -0.3743 -0.32696 -0.37222 C -0.32826 -0.36921 -0.32969 -0.36667 -0.33073 -0.36342 C -0.33177 -0.35995 -0.33229 -0.35602 -0.33321 -0.35255 C -0.33425 -0.34815 -0.33555 -0.34375 -0.33685 -0.33935 C -0.3375 -0.33704 -0.33867 -0.33518 -0.33933 -0.33287 C -0.34024 -0.3294 -0.34089 -0.32546 -0.3418 -0.32199 C -0.34245 -0.31898 -0.34349 -0.3162 -0.34427 -0.31319 C -0.34479 -0.31111 -0.34492 -0.3088 -0.34545 -0.30671 C -0.34766 -0.29745 -0.34935 -0.2956 -0.35039 -0.28472 C -0.35078 -0.28032 -0.35104 -0.27592 -0.35157 -0.27176 C -0.35183 -0.26944 -0.35248 -0.26736 -0.35287 -0.26505 C -0.35326 -0.26227 -0.35365 -0.25926 -0.35404 -0.25625 C -0.35443 -0.25417 -0.35495 -0.25208 -0.35534 -0.24977 C -0.3569 -0.23935 -0.35795 -0.23148 -0.35899 -0.2213 C -0.35938 -0.21713 -0.35964 -0.2125 -0.36016 -0.20833 C -0.36055 -0.20602 -0.36107 -0.20393 -0.36146 -0.20185 C -0.36185 -0.19884 -0.36224 -0.19583 -0.36263 -0.19305 C -0.36302 -0.18634 -0.36354 -0.17986 -0.36394 -0.17338 C -0.36459 -0.1618 -0.36498 -0.14977 -0.36641 -0.13842 C -0.36667 -0.13611 -0.36719 -0.13403 -0.36758 -0.13171 C -0.36953 -0.08657 -0.36875 -0.11273 -0.36875 -0.05301 L -0.36875 -0.05092 " pathEditMode="relative" rAng="0" ptsTypes="AAAAAAAAAAAAAAAAAAAAAAAAAAAAAAAAAAAAAAAAAAAAAAAAAAAAAAAAAAAAAAAAAAAAAAAAAAAAAAAAA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-2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xar celebra el Día de los Muertos en “COCO” - Ultracine">
            <a:extLst>
              <a:ext uri="{FF2B5EF4-FFF2-40B4-BE49-F238E27FC236}">
                <a16:creationId xmlns="" xmlns:a16="http://schemas.microsoft.com/office/drawing/2014/main" id="{93FB47BA-BE8C-4857-92E6-3479D3C4C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1" y="3763617"/>
            <a:ext cx="4542002" cy="304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A55CBB7B-FD4B-4AA1-9F27-934BC801B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DF4F42AD-59D0-47BE-8398-16DC30CC6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2E809C5-C865-4162-AEAD-09AD8C687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96D6031-75DC-43F3-BB56-6922E25B3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1E74FD21-82D7-4E30-A0FB-0AB67D648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6CE2E7C-CF3E-4F27-B039-45C0295D2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="" xmlns:a16="http://schemas.microsoft.com/office/drawing/2014/main" id="{2F0F50CA-A190-48F0-B160-53006E5A3EDC}"/>
              </a:ext>
            </a:extLst>
          </p:cNvPr>
          <p:cNvSpPr/>
          <p:nvPr/>
        </p:nvSpPr>
        <p:spPr>
          <a:xfrm>
            <a:off x="4731497" y="5522432"/>
            <a:ext cx="1034751" cy="8893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219A8DF9-F0DE-4A22-B82A-5929A9F670BA}"/>
              </a:ext>
            </a:extLst>
          </p:cNvPr>
          <p:cNvSpPr/>
          <p:nvPr/>
        </p:nvSpPr>
        <p:spPr>
          <a:xfrm>
            <a:off x="9080486" y="5452549"/>
            <a:ext cx="1034751" cy="8893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Picture 2" descr="Tick Mark Corregir - Gráficos vectoriales gratis en Pixabay">
            <a:extLst>
              <a:ext uri="{FF2B5EF4-FFF2-40B4-BE49-F238E27FC236}">
                <a16:creationId xmlns="" xmlns:a16="http://schemas.microsoft.com/office/drawing/2014/main" id="{A0C7FF1E-6BB9-4970-A7F4-9FD3DAF20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5522432"/>
            <a:ext cx="884320" cy="81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E89623B8-AB1F-4D23-BD55-A00288E30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452" y="5533824"/>
            <a:ext cx="730416" cy="73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B595DC8-B3B3-445D-96E4-D774A87385EC}"/>
              </a:ext>
            </a:extLst>
          </p:cNvPr>
          <p:cNvSpPr txBox="1"/>
          <p:nvPr/>
        </p:nvSpPr>
        <p:spPr>
          <a:xfrm>
            <a:off x="134912" y="105552"/>
            <a:ext cx="7558572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las bocas para escucharlas, luego selecciona la que es igual al ejemplo:</a:t>
            </a:r>
          </a:p>
        </p:txBody>
      </p:sp>
      <p:pic>
        <p:nvPicPr>
          <p:cNvPr id="14" name="PU">
            <a:hlinkClick r:id="" action="ppaction://media"/>
            <a:extLst>
              <a:ext uri="{FF2B5EF4-FFF2-40B4-BE49-F238E27FC236}">
                <a16:creationId xmlns="" xmlns:a16="http://schemas.microsoft.com/office/drawing/2014/main" id="{E774A666-DB49-4CA7-A4FF-9EB5593677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6082" t="41558" r="36354" b="28606"/>
          <a:stretch/>
        </p:blipFill>
        <p:spPr>
          <a:xfrm>
            <a:off x="8476826" y="4072327"/>
            <a:ext cx="2242069" cy="1364105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20" name="KU">
            <a:hlinkClick r:id="" action="ppaction://media"/>
            <a:extLst>
              <a:ext uri="{FF2B5EF4-FFF2-40B4-BE49-F238E27FC236}">
                <a16:creationId xmlns="" xmlns:a16="http://schemas.microsoft.com/office/drawing/2014/main" id="{9E9CB563-2F69-4AA4-A70D-4FD4447E810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3"/>
          <a:srcRect l="36083" t="29325" r="36146" b="41721"/>
          <a:stretch/>
        </p:blipFill>
        <p:spPr>
          <a:xfrm>
            <a:off x="6096000" y="1218543"/>
            <a:ext cx="2077882" cy="1217606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21" name="KU">
            <a:hlinkClick r:id="" action="ppaction://media"/>
            <a:extLst>
              <a:ext uri="{FF2B5EF4-FFF2-40B4-BE49-F238E27FC236}">
                <a16:creationId xmlns="" xmlns:a16="http://schemas.microsoft.com/office/drawing/2014/main" id="{DA7A9C24-3C32-4DAC-9EFF-5EA42B909B3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3"/>
          <a:srcRect l="36083" t="29325" r="36146" b="41721"/>
          <a:stretch/>
        </p:blipFill>
        <p:spPr>
          <a:xfrm>
            <a:off x="4158026" y="4234943"/>
            <a:ext cx="2077882" cy="1217606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15453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34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22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21"/>
                            </p:stCondLst>
                            <p:childTnLst>
                              <p:par>
                                <p:cTn id="3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22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21"/>
                            </p:stCondLst>
                            <p:childTnLst>
                              <p:par>
                                <p:cTn id="4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n relacionada">
            <a:extLst>
              <a:ext uri="{FF2B5EF4-FFF2-40B4-BE49-F238E27FC236}">
                <a16:creationId xmlns="" xmlns:a16="http://schemas.microsoft.com/office/drawing/2014/main" id="{4BFE9730-42DA-4EF3-92BE-2D2A3726C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642" b="1110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3117BCBB-E87B-40EB-B4B4-63FDDA79A761}"/>
              </a:ext>
            </a:extLst>
          </p:cNvPr>
          <p:cNvSpPr/>
          <p:nvPr/>
        </p:nvSpPr>
        <p:spPr>
          <a:xfrm>
            <a:off x="3291839" y="1012874"/>
            <a:ext cx="6189785" cy="54441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F660975-0702-4D75-BE89-114803FCFC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497" t="43243" r="32491" b="16838"/>
          <a:stretch/>
        </p:blipFill>
        <p:spPr>
          <a:xfrm rot="5977761">
            <a:off x="5111202" y="1610166"/>
            <a:ext cx="2348916" cy="251056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B1B8E7E-025C-4028-9CD2-3BB9461B35BE}"/>
              </a:ext>
            </a:extLst>
          </p:cNvPr>
          <p:cNvSpPr txBox="1"/>
          <p:nvPr/>
        </p:nvSpPr>
        <p:spPr>
          <a:xfrm>
            <a:off x="4431324" y="4344774"/>
            <a:ext cx="5809957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L" sz="60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+mn-lt"/>
              </a:rPr>
              <a:t>MUY BIEN!!!</a:t>
            </a:r>
          </a:p>
        </p:txBody>
      </p:sp>
      <p:pic>
        <p:nvPicPr>
          <p:cNvPr id="6" name="Picture 2" descr="Coco (película) - Wikipedia, la enciclopedia libre">
            <a:extLst>
              <a:ext uri="{FF2B5EF4-FFF2-40B4-BE49-F238E27FC236}">
                <a16:creationId xmlns="" xmlns:a16="http://schemas.microsoft.com/office/drawing/2014/main" id="{006280CA-0CC4-4EBB-9C6E-37F41735F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69"/>
          <a:stretch>
            <a:fillRect/>
          </a:stretch>
        </p:blipFill>
        <p:spPr bwMode="auto">
          <a:xfrm rot="20014726">
            <a:off x="3046413" y="1046163"/>
            <a:ext cx="3833812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460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="" xmlns:a16="http://schemas.microsoft.com/office/drawing/2014/main" id="{7E8E5DA9-4FD6-4393-8C75-A4DDFB1ED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25478" cy="6857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est Imagenes De Hojas Arboles Animadas Image Collection - politify.us">
            <a:extLst>
              <a:ext uri="{FF2B5EF4-FFF2-40B4-BE49-F238E27FC236}">
                <a16:creationId xmlns="" xmlns:a16="http://schemas.microsoft.com/office/drawing/2014/main" id="{ADC798C2-D67B-461C-A595-37C0EF0E4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lasticWrap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595" y="3960065"/>
            <a:ext cx="3292307" cy="164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Best Imagenes De Hojas Arboles Animadas Image Collection - politify.us">
            <a:extLst>
              <a:ext uri="{FF2B5EF4-FFF2-40B4-BE49-F238E27FC236}">
                <a16:creationId xmlns="" xmlns:a16="http://schemas.microsoft.com/office/drawing/2014/main" id="{FAF61DB3-F1E4-4232-84FA-459EC0909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lasticWrap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760" y="3428999"/>
            <a:ext cx="3422754" cy="164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07D1543-CBBA-4457-9958-3823BF898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8D4E2986-9FEE-493D-8319-01332F2A9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4BB87FF-E2D2-48FB-B18E-B28607713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D1545BE7-270C-496E-974A-536B32FF3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09AC9DC6-5028-4797-8BC9-EDABA6B33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Best Imagenes De Hojas Arboles Animadas Image Collection - politify.us">
            <a:extLst>
              <a:ext uri="{FF2B5EF4-FFF2-40B4-BE49-F238E27FC236}">
                <a16:creationId xmlns="" xmlns:a16="http://schemas.microsoft.com/office/drawing/2014/main" id="{60D3F3A5-008D-4682-A446-FB23B962C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lasticWrap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124" y="2606032"/>
            <a:ext cx="3000883" cy="164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FONRMA K">
            <a:hlinkClick r:id="" action="ppaction://media"/>
            <a:extLst>
              <a:ext uri="{FF2B5EF4-FFF2-40B4-BE49-F238E27FC236}">
                <a16:creationId xmlns="" xmlns:a16="http://schemas.microsoft.com/office/drawing/2014/main" id="{6176F42F-CBD8-4A74-905C-624396B7B7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6083" t="23696" r="36521" b="50000"/>
          <a:stretch/>
        </p:blipFill>
        <p:spPr>
          <a:xfrm>
            <a:off x="5116606" y="5535746"/>
            <a:ext cx="2228532" cy="1202635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4" name="k 0,5">
            <a:hlinkClick r:id="" action="ppaction://media"/>
            <a:extLst>
              <a:ext uri="{FF2B5EF4-FFF2-40B4-BE49-F238E27FC236}">
                <a16:creationId xmlns="" xmlns:a16="http://schemas.microsoft.com/office/drawing/2014/main" id="{32095227-8BC2-4052-A081-5207D3C542C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3"/>
          <a:srcRect l="36372" t="23696" r="35525" b="45927"/>
          <a:stretch/>
        </p:blipFill>
        <p:spPr>
          <a:xfrm>
            <a:off x="7888356" y="5004680"/>
            <a:ext cx="1979495" cy="1202635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5" name="k 0,3">
            <a:hlinkClick r:id="" action="ppaction://media"/>
            <a:extLst>
              <a:ext uri="{FF2B5EF4-FFF2-40B4-BE49-F238E27FC236}">
                <a16:creationId xmlns="" xmlns:a16="http://schemas.microsoft.com/office/drawing/2014/main" id="{4F450B5E-81CE-4CFD-9FB2-F1EEE757FF67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3"/>
          <a:srcRect l="35293" t="23696" r="35814" b="50000"/>
          <a:stretch/>
        </p:blipFill>
        <p:spPr>
          <a:xfrm>
            <a:off x="10134070" y="4273823"/>
            <a:ext cx="2003164" cy="1202635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4098" name="Picture 2" descr="Dante | Disney y Pixar | Fandom">
            <a:extLst>
              <a:ext uri="{FF2B5EF4-FFF2-40B4-BE49-F238E27FC236}">
                <a16:creationId xmlns="" xmlns:a16="http://schemas.microsoft.com/office/drawing/2014/main" id="{483B2449-9CE1-4FD6-ACD4-AC0775B2B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0277">
            <a:off x="900715" y="3506681"/>
            <a:ext cx="259638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6A108C6-E1AA-4F5C-82BB-05047B0680B7}"/>
              </a:ext>
            </a:extLst>
          </p:cNvPr>
          <p:cNvSpPr txBox="1"/>
          <p:nvPr/>
        </p:nvSpPr>
        <p:spPr>
          <a:xfrm>
            <a:off x="134912" y="105552"/>
            <a:ext cx="755857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 perro cada vez que deba saltar y repite:</a:t>
            </a:r>
          </a:p>
        </p:txBody>
      </p:sp>
    </p:spTree>
    <p:extLst>
      <p:ext uri="{BB962C8B-B14F-4D97-AF65-F5344CB8AC3E}">
        <p14:creationId xmlns:p14="http://schemas.microsoft.com/office/powerpoint/2010/main" val="1295890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83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983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0.00417 L -0.00208 0.00417 C -0.00169 -0.06805 -0.00169 -0.14027 -0.00091 -0.21226 C -0.00065 -0.23564 -0.00065 -0.23402 0.00156 -0.24953 C 0.00208 -0.2625 0.00169 -0.27453 0.00404 -0.28657 C 0.00469 -0.29027 0.0056 -0.29398 0.00651 -0.29745 C 0.00885 -0.32731 0.00599 -0.29907 0.0138 -0.3412 C 0.01536 -0.34976 0.01614 -0.35578 0.01875 -0.36319 C 0.01979 -0.3662 0.02122 -0.36898 0.02239 -0.37176 C 0.02474 -0.38449 0.022 -0.37268 0.02734 -0.38495 C 0.02917 -0.38912 0.03047 -0.39375 0.03229 -0.39814 C 0.03346 -0.40092 0.03463 -0.40393 0.03594 -0.40671 C 0.03672 -0.40833 0.03776 -0.40949 0.03841 -0.41111 C 0.03932 -0.41319 0.03997 -0.41574 0.04088 -0.41782 C 0.04492 -0.42615 0.04844 -0.42986 0.05312 -0.4375 C 0.0582 -0.44537 0.05338 -0.4412 0.06302 -0.45046 C 0.06497 -0.45231 0.06706 -0.45347 0.06914 -0.45486 C 0.07161 -0.45648 0.07435 -0.45671 0.07656 -0.45926 C 0.08151 -0.46504 0.08177 -0.46597 0.0888 -0.47014 C 0.09075 -0.47129 0.09297 -0.47152 0.09492 -0.47245 C 0.09661 -0.47291 0.09831 -0.47384 0.09987 -0.47453 C 0.10117 -0.47523 0.10234 -0.47639 0.10364 -0.47685 C 0.10807 -0.47777 0.11263 -0.47824 0.11706 -0.47893 C 0.11875 -0.47963 0.12031 -0.48078 0.122 -0.48101 C 0.14219 -0.48634 0.15443 -0.4824 0.17851 -0.48101 C 0.18268 -0.48032 0.18685 -0.48055 0.19088 -0.47893 C 0.19232 -0.47824 0.19323 -0.47546 0.19453 -0.47453 C 0.19739 -0.47268 0.20026 -0.47152 0.20312 -0.47014 L 0.21302 -0.45926 C 0.21497 -0.45694 0.21719 -0.45532 0.21914 -0.45277 C 0.22513 -0.44467 0.22213 -0.44722 0.22773 -0.44398 C 0.23815 -0.41921 0.22461 -0.44884 0.23633 -0.43078 C 0.24531 -0.41713 0.24739 -0.4118 0.25351 -0.39814 C 0.25404 -0.39583 0.25417 -0.39351 0.25482 -0.39143 C 0.25547 -0.38912 0.25651 -0.38726 0.25729 -0.38495 C 0.25859 -0.38125 0.25989 -0.37777 0.26094 -0.37407 C 0.26159 -0.37199 0.26172 -0.36967 0.26224 -0.36736 C 0.26289 -0.36458 0.26393 -0.3618 0.26458 -0.35879 C 0.26562 -0.35439 0.26562 -0.34953 0.26706 -0.3456 C 0.26797 -0.34351 0.26888 -0.34143 0.26953 -0.33912 C 0.27018 -0.33703 0.27031 -0.33472 0.27083 -0.3324 C 0.27148 -0.32939 0.27252 -0.32662 0.27331 -0.32384 C 0.27448 -0.31875 0.27565 -0.31342 0.27695 -0.30856 C 0.27773 -0.30555 0.27877 -0.30277 0.27943 -0.29976 C 0.27995 -0.29699 0.28008 -0.29375 0.2806 -0.29097 C 0.28125 -0.28796 0.28229 -0.28518 0.28307 -0.28217 C 0.28398 -0.2787 0.28476 -0.275 0.28555 -0.27129 C 0.28594 -0.26921 0.2862 -0.26689 0.28672 -0.26481 C 0.28737 -0.2625 0.28841 -0.26041 0.28919 -0.2581 C 0.29088 -0.23703 0.28971 -0.24791 0.29297 -0.22546 L 0.29414 -0.21666 C 0.29544 -0.14814 0.29531 -0.17453 0.29531 -0.13796 L 0.29531 -0.13796 " pathEditMode="relative" ptsTypes="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989"/>
                            </p:stCondLst>
                            <p:childTnLst>
                              <p:par>
                                <p:cTn id="2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989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427 -0.14907 L 0.29427 -0.14907 C 0.29388 -0.17963 0.29258 -0.21018 0.29297 -0.24074 C 0.29414 -0.32245 0.29544 -0.40416 0.29909 -0.48541 C 0.29974 -0.49791 0.31575 -0.54444 0.31758 -0.54884 C 0.32643 -0.57014 0.33542 -0.59143 0.34583 -0.60995 C 0.34752 -0.61296 0.34896 -0.6162 0.35078 -0.61875 C 0.35312 -0.62199 0.35547 -0.62546 0.3582 -0.62754 C 0.36328 -0.63125 0.36875 -0.63402 0.37409 -0.63634 C 0.37904 -0.63842 0.38398 -0.63912 0.38893 -0.64051 C 0.41146 -0.63773 0.43424 -0.63865 0.45651 -0.63194 C 0.46107 -0.63055 0.46393 -0.62176 0.46758 -0.61666 C 0.46849 -0.61527 0.4694 -0.61389 0.47005 -0.61226 C 0.47318 -0.60301 0.47591 -0.59351 0.47864 -0.58379 C 0.47917 -0.58171 0.47956 -0.57939 0.47982 -0.57731 C 0.48164 -0.56643 0.4832 -0.55532 0.48476 -0.54444 C 0.48594 -0.51389 0.48529 -0.50879 0.48971 -0.47893 C 0.49062 -0.47291 0.49219 -0.46736 0.49336 -0.46134 C 0.49453 -0.44814 0.49388 -0.44652 0.49713 -0.43518 C 0.49948 -0.42685 0.50143 -0.42407 0.50325 -0.41551 C 0.50377 -0.41273 0.50417 -0.40972 0.50443 -0.40671 C 0.50625 -0.3875 0.50599 -0.37569 0.5069 -0.35439 C 0.50716 -0.34768 0.50742 -0.3412 0.5082 -0.33472 C 0.50872 -0.33009 0.51068 -0.32615 0.51068 -0.32152 L 0.51068 -0.27777 L 0.51068 -0.27777 " pathEditMode="relative" ptsTypes="AAAAAAAAAAAAAAAAAAAAAAAAAA">
                                      <p:cBhvr>
                                        <p:cTn id="2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6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55"/>
                            </p:stCondLst>
                            <p:childTnLst>
                              <p:par>
                                <p:cTn id="3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655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69 -0.27338 L 0.5069 -0.27338 C 0.50508 -0.30208 0.50625 -0.28657 0.50325 -0.31944 L 0.50195 -0.3324 C 0.50156 -0.34189 0.50143 -0.35139 0.50078 -0.36088 C 0.50065 -0.36319 0.49974 -0.36527 0.49948 -0.36736 C 0.49831 -0.37847 0.49752 -0.39676 0.49713 -0.40671 C 0.49752 -0.44097 0.49713 -0.47523 0.49831 -0.50949 C 0.49844 -0.51342 0.50013 -0.51666 0.50078 -0.52037 C 0.50729 -0.55949 0.49596 -0.50231 0.50443 -0.54236 C 0.50898 -0.56389 0.50117 -0.52986 0.50807 -0.55764 C 0.50898 -0.56111 0.5095 -0.56504 0.51055 -0.56851 C 0.5112 -0.57037 0.51237 -0.57106 0.51302 -0.57291 C 0.51484 -0.57777 0.51627 -0.5831 0.51797 -0.58819 C 0.51875 -0.59051 0.51979 -0.59236 0.52044 -0.59467 C 0.52096 -0.59676 0.52109 -0.5993 0.52161 -0.60139 C 0.52226 -0.6037 0.52331 -0.60578 0.52409 -0.60787 C 0.52838 -0.61828 0.52734 -0.61574 0.53268 -0.62523 C 0.53489 -0.63657 0.53242 -0.62824 0.53763 -0.63634 C 0.55091 -0.65694 0.5375 -0.64027 0.5487 -0.65162 C 0.5526 -0.65555 0.55338 -0.65787 0.55729 -0.6625 C 0.55937 -0.66481 0.56133 -0.66713 0.56341 -0.66898 C 0.56458 -0.67014 0.56588 -0.67037 0.56719 -0.67129 C 0.56927 -0.67268 0.57109 -0.67476 0.57331 -0.67569 C 0.57695 -0.67708 0.58073 -0.67708 0.58437 -0.67777 L 0.59427 -0.67986 C 0.60859 -0.67916 0.62292 -0.67986 0.63724 -0.67777 C 0.63945 -0.67754 0.64388 -0.67106 0.64583 -0.66898 C 0.64739 -0.66736 0.64922 -0.66643 0.65078 -0.66458 C 0.65521 -0.65995 0.66133 -0.65277 0.66432 -0.6449 L 0.6668 -0.63842 C 0.66979 -0.62268 0.66549 -0.64305 0.67161 -0.62314 C 0.67279 -0.61967 0.67344 -0.61597 0.67409 -0.61226 C 0.675 -0.60787 0.67513 -0.60301 0.67656 -0.59907 L 0.68151 -0.58611 L 0.68515 -0.56643 C 0.68568 -0.56412 0.68607 -0.56203 0.68646 -0.55972 C 0.68685 -0.55694 0.68711 -0.55393 0.68763 -0.55092 C 0.68893 -0.54444 0.69154 -0.53657 0.69258 -0.52916 C 0.69609 -0.50439 0.69101 -0.53333 0.69622 -0.50509 C 0.69661 -0.50301 0.69674 -0.50046 0.69752 -0.49861 L 0.7 -0.49213 C 0.70534 -0.43518 0.69844 -0.50463 0.70247 -0.47245 C 0.70325 -0.46527 0.70482 -0.4449 0.70482 -0.43958 C 0.70521 -0.4199 0.70482 -0.40023 0.70482 -0.38055 L 0.70482 -0.38055 " pathEditMode="relative" ptsTypes="AAAAAAAAAAAAAAAAAAAAAAAAAAAAAAAAAAAAAAAAAAAAAA">
                                      <p:cBhvr>
                                        <p:cTn id="3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ía de Muertos ✅ Imágenes Chidas | Coco la película. Fondos ...">
            <a:extLst>
              <a:ext uri="{FF2B5EF4-FFF2-40B4-BE49-F238E27FC236}">
                <a16:creationId xmlns="" xmlns:a16="http://schemas.microsoft.com/office/drawing/2014/main" id="{F8AEA6AE-D6ED-461A-A7B9-6D3DC93FDD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0" b="409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0063685-D0FF-4B7C-B77D-82AFEEF71E68}"/>
              </a:ext>
            </a:extLst>
          </p:cNvPr>
          <p:cNvSpPr txBox="1"/>
          <p:nvPr/>
        </p:nvSpPr>
        <p:spPr>
          <a:xfrm>
            <a:off x="134912" y="105552"/>
            <a:ext cx="755857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las bocas que dicen el sonido “k”: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B0765FF-F085-49DA-A19C-75DA206ABC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497" t="43243" r="32491" b="16838"/>
          <a:stretch/>
        </p:blipFill>
        <p:spPr>
          <a:xfrm rot="5977761">
            <a:off x="4914212" y="1090682"/>
            <a:ext cx="2076081" cy="2218957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2871932-1ABF-402D-A6B9-23072B6592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50" t="37080" r="22896" b="20952"/>
          <a:stretch/>
        </p:blipFill>
        <p:spPr>
          <a:xfrm rot="5400000">
            <a:off x="4981587" y="3513075"/>
            <a:ext cx="2019923" cy="215858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A picture containing person, indoor, wearing, little&#10;&#10;Description automatically generated">
            <a:extLst>
              <a:ext uri="{FF2B5EF4-FFF2-40B4-BE49-F238E27FC236}">
                <a16:creationId xmlns="" xmlns:a16="http://schemas.microsoft.com/office/drawing/2014/main" id="{2B5F7B48-C139-48F8-AE4C-D2A9430D37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69" t="37954" r="29180" b="23285"/>
          <a:stretch/>
        </p:blipFill>
        <p:spPr>
          <a:xfrm rot="5400000">
            <a:off x="2289743" y="1340230"/>
            <a:ext cx="1770297" cy="199369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2531222-F27F-4062-8577-55FEAF043CD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728" t="44238" r="10164" b="13668"/>
          <a:stretch/>
        </p:blipFill>
        <p:spPr>
          <a:xfrm rot="5400000">
            <a:off x="7812242" y="1175848"/>
            <a:ext cx="1927619" cy="216513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04F4664-2339-4F5D-B268-FD63839F2D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497" t="43243" r="32491" b="16838"/>
          <a:stretch/>
        </p:blipFill>
        <p:spPr>
          <a:xfrm rot="5977761">
            <a:off x="2290757" y="3479062"/>
            <a:ext cx="2076081" cy="2218957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F160BEA-616F-484F-A7D3-23D4E053BB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497" t="43243" r="32491" b="16838"/>
          <a:stretch/>
        </p:blipFill>
        <p:spPr>
          <a:xfrm rot="5977761">
            <a:off x="7667319" y="3508685"/>
            <a:ext cx="2076081" cy="2218957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0E41CB99-EA36-4EA2-A14B-0806FBFE0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909" y="1633281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="" xmlns:a16="http://schemas.microsoft.com/office/drawing/2014/main" id="{CD4F7211-945E-4207-8DE9-B45F72876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51" y="1633281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="" xmlns:a16="http://schemas.microsoft.com/office/drawing/2014/main" id="{539375A0-C4DF-4545-BB83-00C3CC9D8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959" y="393236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97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5847BEB8-AC01-48C5-8F5B-38FDAC524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Coco Pelicula Transparent &amp; PNG Clipart Free Download - YAWD">
            <a:extLst>
              <a:ext uri="{FF2B5EF4-FFF2-40B4-BE49-F238E27FC236}">
                <a16:creationId xmlns="" xmlns:a16="http://schemas.microsoft.com/office/drawing/2014/main" id="{3B60FC24-4B4E-4696-B778-9799800A66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63"/>
          <a:stretch/>
        </p:blipFill>
        <p:spPr bwMode="auto">
          <a:xfrm>
            <a:off x="2929497" y="3199986"/>
            <a:ext cx="2622780" cy="3658014"/>
          </a:xfrm>
          <a:prstGeom prst="snipRoundRect">
            <a:avLst>
              <a:gd name="adj1" fmla="val 16667"/>
              <a:gd name="adj2" fmla="val 3717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moji Disney Tsum Tsum Coco | Imágenes para Peques">
            <a:extLst>
              <a:ext uri="{FF2B5EF4-FFF2-40B4-BE49-F238E27FC236}">
                <a16:creationId xmlns="" xmlns:a16="http://schemas.microsoft.com/office/drawing/2014/main" id="{21EEAC99-BEDE-4046-9E02-4790DC146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45" y="1858336"/>
            <a:ext cx="1608000" cy="16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7FAEA341-9B6A-4555-9A84-008A19606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AC4FE4AA-F745-4FC2-8E10-B88851982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8F232769-CAAA-4445-8FCD-FA92D380F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F4A1CB0-5D76-41AC-8334-56F806CC1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51B167CE-CA1A-4853-A4AE-4EDB102B9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oco Pelicula Transparent &amp; PNG Clipart Free Download - YAWD">
            <a:extLst>
              <a:ext uri="{FF2B5EF4-FFF2-40B4-BE49-F238E27FC236}">
                <a16:creationId xmlns="" xmlns:a16="http://schemas.microsoft.com/office/drawing/2014/main" id="{0E8B7D1B-7A0F-4C05-AF14-29FFF89C30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63"/>
          <a:stretch/>
        </p:blipFill>
        <p:spPr bwMode="auto">
          <a:xfrm>
            <a:off x="6096000" y="3199986"/>
            <a:ext cx="2622780" cy="3658014"/>
          </a:xfrm>
          <a:prstGeom prst="snipRoundRect">
            <a:avLst>
              <a:gd name="adj1" fmla="val 16667"/>
              <a:gd name="adj2" fmla="val 3717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Emoji Disney Tsum Tsum Coco | Imágenes para Peques">
            <a:extLst>
              <a:ext uri="{FF2B5EF4-FFF2-40B4-BE49-F238E27FC236}">
                <a16:creationId xmlns="" xmlns:a16="http://schemas.microsoft.com/office/drawing/2014/main" id="{E8D078D0-B3EB-484B-A11A-F04868EB2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609" y="1888316"/>
            <a:ext cx="1608000" cy="16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57D23E7-9ED9-4194-9BE4-E91E099392CE}"/>
              </a:ext>
            </a:extLst>
          </p:cNvPr>
          <p:cNvSpPr txBox="1"/>
          <p:nvPr/>
        </p:nvSpPr>
        <p:spPr>
          <a:xfrm>
            <a:off x="134912" y="105552"/>
            <a:ext cx="755857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las cabezas para que vuelvan a su lugar, repite:</a:t>
            </a:r>
          </a:p>
        </p:txBody>
      </p:sp>
      <p:pic>
        <p:nvPicPr>
          <p:cNvPr id="4" name="KA">
            <a:hlinkClick r:id="" action="ppaction://media"/>
            <a:extLst>
              <a:ext uri="{FF2B5EF4-FFF2-40B4-BE49-F238E27FC236}">
                <a16:creationId xmlns="" xmlns:a16="http://schemas.microsoft.com/office/drawing/2014/main" id="{2B361010-FAE7-4A3D-9B0A-1AEB24D845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1"/>
          <a:srcRect l="34194" t="36311" r="38785" b="34508"/>
          <a:stretch/>
        </p:blipFill>
        <p:spPr>
          <a:xfrm>
            <a:off x="459650" y="4003093"/>
            <a:ext cx="2197986" cy="133412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0" name="ka 0,3">
            <a:hlinkClick r:id="" action="ppaction://media"/>
            <a:extLst>
              <a:ext uri="{FF2B5EF4-FFF2-40B4-BE49-F238E27FC236}">
                <a16:creationId xmlns="" xmlns:a16="http://schemas.microsoft.com/office/drawing/2014/main" id="{C8632E9E-1AB1-4F0E-AF0C-ECE0BA9404C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2"/>
          <a:srcRect l="34620" t="32814" r="38145" b="33853"/>
          <a:stretch/>
        </p:blipFill>
        <p:spPr>
          <a:xfrm>
            <a:off x="9502517" y="3813217"/>
            <a:ext cx="2215418" cy="152400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EE25ECF-C8CA-4C27-B97A-34B120E3018F}"/>
              </a:ext>
            </a:extLst>
          </p:cNvPr>
          <p:cNvSpPr txBox="1"/>
          <p:nvPr/>
        </p:nvSpPr>
        <p:spPr>
          <a:xfrm>
            <a:off x="-13132" y="336384"/>
            <a:ext cx="1259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ka</a:t>
            </a:r>
            <a:endParaRPr lang="es-CL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541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81"/>
                            </p:stCondLst>
                            <p:childTnLst>
                              <p:par>
                                <p:cTn id="1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81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0.22539 0.000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63" y="0"/>
                                    </p:animMotion>
                                  </p:childTnLst>
                                  <p:subTnLst>
                                    <p:audio>
                                      <p:cMediaNode vol="2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69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693"/>
                            </p:stCondLst>
                            <p:childTnLst>
                              <p:par>
                                <p:cTn id="2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693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11111E-6 L -0.21511 0.0076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55" y="370"/>
                                    </p:animMotion>
                                  </p:childTnLst>
                                  <p:subTnLst>
                                    <p:audio>
                                      <p:cMediaNode vol="2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xar celebra el Día de los Muertos en “COCO” - Ultracine">
            <a:extLst>
              <a:ext uri="{FF2B5EF4-FFF2-40B4-BE49-F238E27FC236}">
                <a16:creationId xmlns="" xmlns:a16="http://schemas.microsoft.com/office/drawing/2014/main" id="{93FB47BA-BE8C-4857-92E6-3479D3C4C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1" y="3763617"/>
            <a:ext cx="4542002" cy="304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A55CBB7B-FD4B-4AA1-9F27-934BC801B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DF4F42AD-59D0-47BE-8398-16DC30CC6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2E809C5-C865-4162-AEAD-09AD8C687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96D6031-75DC-43F3-BB56-6922E25B3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1E74FD21-82D7-4E30-A0FB-0AB67D648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6CE2E7C-CF3E-4F27-B039-45C0295D2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="" xmlns:a16="http://schemas.microsoft.com/office/drawing/2014/main" id="{2F0F50CA-A190-48F0-B160-53006E5A3EDC}"/>
              </a:ext>
            </a:extLst>
          </p:cNvPr>
          <p:cNvSpPr/>
          <p:nvPr/>
        </p:nvSpPr>
        <p:spPr>
          <a:xfrm>
            <a:off x="4731497" y="5522432"/>
            <a:ext cx="1034751" cy="8893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219A8DF9-F0DE-4A22-B82A-5929A9F670BA}"/>
              </a:ext>
            </a:extLst>
          </p:cNvPr>
          <p:cNvSpPr/>
          <p:nvPr/>
        </p:nvSpPr>
        <p:spPr>
          <a:xfrm>
            <a:off x="9080486" y="5452549"/>
            <a:ext cx="1034751" cy="8893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Picture 2" descr="Tick Mark Corregir - Gráficos vectoriales gratis en Pixabay">
            <a:extLst>
              <a:ext uri="{FF2B5EF4-FFF2-40B4-BE49-F238E27FC236}">
                <a16:creationId xmlns="" xmlns:a16="http://schemas.microsoft.com/office/drawing/2014/main" id="{A0C7FF1E-6BB9-4970-A7F4-9FD3DAF20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5522432"/>
            <a:ext cx="884320" cy="81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E89623B8-AB1F-4D23-BD55-A00288E30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452" y="5533824"/>
            <a:ext cx="730416" cy="73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B595DC8-B3B3-445D-96E4-D774A87385EC}"/>
              </a:ext>
            </a:extLst>
          </p:cNvPr>
          <p:cNvSpPr txBox="1"/>
          <p:nvPr/>
        </p:nvSpPr>
        <p:spPr>
          <a:xfrm>
            <a:off x="134912" y="105552"/>
            <a:ext cx="7558572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las bocas para escucharlas, luego selecciona la que es igual al ejemplo:</a:t>
            </a:r>
          </a:p>
        </p:txBody>
      </p:sp>
      <p:pic>
        <p:nvPicPr>
          <p:cNvPr id="14" name="KA">
            <a:hlinkClick r:id="" action="ppaction://media"/>
            <a:extLst>
              <a:ext uri="{FF2B5EF4-FFF2-40B4-BE49-F238E27FC236}">
                <a16:creationId xmlns="" xmlns:a16="http://schemas.microsoft.com/office/drawing/2014/main" id="{8CED302D-1884-436D-8EE1-16A07B615B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6082" t="36885" r="38513" b="34093"/>
          <a:stretch/>
        </p:blipFill>
        <p:spPr>
          <a:xfrm>
            <a:off x="6455063" y="1460098"/>
            <a:ext cx="2066493" cy="1326892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15" name="PA">
            <a:hlinkClick r:id="" action="ppaction://media"/>
            <a:extLst>
              <a:ext uri="{FF2B5EF4-FFF2-40B4-BE49-F238E27FC236}">
                <a16:creationId xmlns="" xmlns:a16="http://schemas.microsoft.com/office/drawing/2014/main" id="{F73CAD7C-1BA5-4488-B0AD-42FF7B48AE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3"/>
          <a:srcRect l="36083" t="43853" r="36921" b="29918"/>
          <a:stretch/>
        </p:blipFill>
        <p:spPr>
          <a:xfrm>
            <a:off x="8460219" y="4071010"/>
            <a:ext cx="2195966" cy="132689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6" name="KA">
            <a:hlinkClick r:id="" action="ppaction://media"/>
            <a:extLst>
              <a:ext uri="{FF2B5EF4-FFF2-40B4-BE49-F238E27FC236}">
                <a16:creationId xmlns="" xmlns:a16="http://schemas.microsoft.com/office/drawing/2014/main" id="{63A29CD0-2484-4B06-B934-271BAB86C1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6082" t="36885" r="38513" b="34093"/>
          <a:stretch/>
        </p:blipFill>
        <p:spPr>
          <a:xfrm>
            <a:off x="4301412" y="4071010"/>
            <a:ext cx="2066493" cy="132689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29413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58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81"/>
                            </p:stCondLst>
                            <p:childTnLst>
                              <p:par>
                                <p:cTn id="2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47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74"/>
                            </p:stCondLst>
                            <p:childTnLst>
                              <p:par>
                                <p:cTn id="3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58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81"/>
                            </p:stCondLst>
                            <p:childTnLst>
                              <p:par>
                                <p:cTn id="3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386CBFFF-D0B5-4417-9FB6-35EEBF8B7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B7D873A5-FD86-483E-A766-467A46CCB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BB9742A-405D-4A33-938F-27404D053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0E85CD95-2AE6-46A6-9449-454975536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B5177E-9C78-40E4-A9B0-C6F914CF3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A39E7A34-654B-4986-A8E3-A69AE09D4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éctor Rivera | Disney y Pixar | Fandom">
            <a:extLst>
              <a:ext uri="{FF2B5EF4-FFF2-40B4-BE49-F238E27FC236}">
                <a16:creationId xmlns="" xmlns:a16="http://schemas.microsoft.com/office/drawing/2014/main" id="{CA3740F7-324E-4BD0-B640-455107CD7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41"/>
          <a:stretch/>
        </p:blipFill>
        <p:spPr bwMode="auto">
          <a:xfrm>
            <a:off x="3321009" y="2790347"/>
            <a:ext cx="2497016" cy="421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éctor Rivera | Disney y Pixar | Fandom">
            <a:extLst>
              <a:ext uri="{FF2B5EF4-FFF2-40B4-BE49-F238E27FC236}">
                <a16:creationId xmlns="" xmlns:a16="http://schemas.microsoft.com/office/drawing/2014/main" id="{CDDB6F47-9ED1-4987-BB62-F43B45B01B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41"/>
          <a:stretch/>
        </p:blipFill>
        <p:spPr bwMode="auto">
          <a:xfrm>
            <a:off x="6343218" y="2790347"/>
            <a:ext cx="2497016" cy="421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4FBCE75-F2AB-43F6-B774-F1DE115F0EC5}"/>
              </a:ext>
            </a:extLst>
          </p:cNvPr>
          <p:cNvSpPr txBox="1"/>
          <p:nvPr/>
        </p:nvSpPr>
        <p:spPr>
          <a:xfrm>
            <a:off x="134912" y="105552"/>
            <a:ext cx="755857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las cabezas para que vuelvan a su lugar, repite:</a:t>
            </a:r>
          </a:p>
        </p:txBody>
      </p:sp>
      <p:pic>
        <p:nvPicPr>
          <p:cNvPr id="18" name="Picture 6" descr="Tumblr">
            <a:extLst>
              <a:ext uri="{FF2B5EF4-FFF2-40B4-BE49-F238E27FC236}">
                <a16:creationId xmlns="" xmlns:a16="http://schemas.microsoft.com/office/drawing/2014/main" id="{56E8CEBA-2E79-4DAA-BF69-6465C438F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55" y="1530995"/>
            <a:ext cx="1690968" cy="169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Tumblr">
            <a:extLst>
              <a:ext uri="{FF2B5EF4-FFF2-40B4-BE49-F238E27FC236}">
                <a16:creationId xmlns="" xmlns:a16="http://schemas.microsoft.com/office/drawing/2014/main" id="{AF0AA7F5-73BB-4ACA-9647-9F96D6892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574" y="1530995"/>
            <a:ext cx="1690968" cy="169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KE">
            <a:hlinkClick r:id="" action="ppaction://media"/>
            <a:extLst>
              <a:ext uri="{FF2B5EF4-FFF2-40B4-BE49-F238E27FC236}">
                <a16:creationId xmlns="" xmlns:a16="http://schemas.microsoft.com/office/drawing/2014/main" id="{7B147ED4-A7B5-4CE4-A896-48C2B1DD61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1"/>
          <a:srcRect l="37530" t="28115" r="37775" b="41066"/>
          <a:stretch/>
        </p:blipFill>
        <p:spPr>
          <a:xfrm>
            <a:off x="842610" y="3822393"/>
            <a:ext cx="2008682" cy="140907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3" name="ke 0,3">
            <a:hlinkClick r:id="" action="ppaction://media"/>
            <a:extLst>
              <a:ext uri="{FF2B5EF4-FFF2-40B4-BE49-F238E27FC236}">
                <a16:creationId xmlns="" xmlns:a16="http://schemas.microsoft.com/office/drawing/2014/main" id="{232CB60E-554A-4FFA-A929-1097E2CCF27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2"/>
          <a:srcRect l="36082" t="27568" r="38285" b="39099"/>
          <a:stretch/>
        </p:blipFill>
        <p:spPr>
          <a:xfrm>
            <a:off x="9082520" y="3764930"/>
            <a:ext cx="2085076" cy="152400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CCDAF28-A0FD-4E17-8CE7-A0793E026AB1}"/>
              </a:ext>
            </a:extLst>
          </p:cNvPr>
          <p:cNvSpPr txBox="1"/>
          <p:nvPr/>
        </p:nvSpPr>
        <p:spPr>
          <a:xfrm>
            <a:off x="-13132" y="336384"/>
            <a:ext cx="1259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ke</a:t>
            </a:r>
          </a:p>
        </p:txBody>
      </p:sp>
    </p:spTree>
    <p:extLst>
      <p:ext uri="{BB962C8B-B14F-4D97-AF65-F5344CB8AC3E}">
        <p14:creationId xmlns:p14="http://schemas.microsoft.com/office/powerpoint/2010/main" val="2105274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71"/>
                            </p:stCondLst>
                            <p:childTnLst>
                              <p:par>
                                <p:cTn id="1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71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22222E-6 L 0.21784 -0.0046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-231"/>
                                    </p:animMotion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1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143"/>
                            </p:stCondLst>
                            <p:childTnLst>
                              <p:par>
                                <p:cTn id="2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143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22222E-6 L -0.20482 -0.0011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69"/>
                                    </p:animMotion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xar celebra el Día de los Muertos en “COCO” - Ultracine">
            <a:extLst>
              <a:ext uri="{FF2B5EF4-FFF2-40B4-BE49-F238E27FC236}">
                <a16:creationId xmlns="" xmlns:a16="http://schemas.microsoft.com/office/drawing/2014/main" id="{93FB47BA-BE8C-4857-92E6-3479D3C4C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1" y="3763617"/>
            <a:ext cx="4542002" cy="304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A55CBB7B-FD4B-4AA1-9F27-934BC801B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DF4F42AD-59D0-47BE-8398-16DC30CC6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2E809C5-C865-4162-AEAD-09AD8C687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96D6031-75DC-43F3-BB56-6922E25B3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1E74FD21-82D7-4E30-A0FB-0AB67D648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6CE2E7C-CF3E-4F27-B039-45C0295D2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="" xmlns:a16="http://schemas.microsoft.com/office/drawing/2014/main" id="{2F0F50CA-A190-48F0-B160-53006E5A3EDC}"/>
              </a:ext>
            </a:extLst>
          </p:cNvPr>
          <p:cNvSpPr/>
          <p:nvPr/>
        </p:nvSpPr>
        <p:spPr>
          <a:xfrm>
            <a:off x="8776151" y="5528783"/>
            <a:ext cx="1034751" cy="8893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219A8DF9-F0DE-4A22-B82A-5929A9F670BA}"/>
              </a:ext>
            </a:extLst>
          </p:cNvPr>
          <p:cNvSpPr/>
          <p:nvPr/>
        </p:nvSpPr>
        <p:spPr>
          <a:xfrm>
            <a:off x="4691632" y="5502003"/>
            <a:ext cx="1034751" cy="8893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Picture 2" descr="Tick Mark Corregir - Gráficos vectoriales gratis en Pixabay">
            <a:extLst>
              <a:ext uri="{FF2B5EF4-FFF2-40B4-BE49-F238E27FC236}">
                <a16:creationId xmlns="" xmlns:a16="http://schemas.microsoft.com/office/drawing/2014/main" id="{A0C7FF1E-6BB9-4970-A7F4-9FD3DAF20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548" y="5528783"/>
            <a:ext cx="884320" cy="81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E89623B8-AB1F-4D23-BD55-A00288E30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598" y="5583278"/>
            <a:ext cx="730416" cy="73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B595DC8-B3B3-445D-96E4-D774A87385EC}"/>
              </a:ext>
            </a:extLst>
          </p:cNvPr>
          <p:cNvSpPr txBox="1"/>
          <p:nvPr/>
        </p:nvSpPr>
        <p:spPr>
          <a:xfrm>
            <a:off x="134912" y="105552"/>
            <a:ext cx="7558572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las bocas para escucharlas, luego selecciona la que es igual al ejemplo:</a:t>
            </a:r>
          </a:p>
        </p:txBody>
      </p:sp>
      <p:pic>
        <p:nvPicPr>
          <p:cNvPr id="17" name="KE">
            <a:hlinkClick r:id="" action="ppaction://media"/>
            <a:extLst>
              <a:ext uri="{FF2B5EF4-FFF2-40B4-BE49-F238E27FC236}">
                <a16:creationId xmlns="" xmlns:a16="http://schemas.microsoft.com/office/drawing/2014/main" id="{D038B662-5617-466B-94E1-934C54A7DB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7530" t="28115" r="37775" b="41066"/>
          <a:stretch/>
        </p:blipFill>
        <p:spPr>
          <a:xfrm>
            <a:off x="6451537" y="1524000"/>
            <a:ext cx="2008682" cy="1409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KE">
            <a:hlinkClick r:id="" action="ppaction://media"/>
            <a:extLst>
              <a:ext uri="{FF2B5EF4-FFF2-40B4-BE49-F238E27FC236}">
                <a16:creationId xmlns="" xmlns:a16="http://schemas.microsoft.com/office/drawing/2014/main" id="{158F0D30-7B32-4C75-9585-8EE196ADF1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7530" t="28115" r="37775" b="41066"/>
          <a:stretch/>
        </p:blipFill>
        <p:spPr>
          <a:xfrm>
            <a:off x="8271652" y="3924926"/>
            <a:ext cx="2008682" cy="140907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9" name="TE">
            <a:hlinkClick r:id="" action="ppaction://media"/>
            <a:extLst>
              <a:ext uri="{FF2B5EF4-FFF2-40B4-BE49-F238E27FC236}">
                <a16:creationId xmlns="" xmlns:a16="http://schemas.microsoft.com/office/drawing/2014/main" id="{2079AEC6-27A4-4783-8AB5-D9E5B27B78B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3"/>
          <a:srcRect l="34194" t="35088" r="38513" b="34093"/>
          <a:stretch/>
        </p:blipFill>
        <p:spPr>
          <a:xfrm>
            <a:off x="4126763" y="3924925"/>
            <a:ext cx="2142351" cy="1359733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2152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77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73"/>
                            </p:stCondLst>
                            <p:childTnLst>
                              <p:par>
                                <p:cTn id="2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07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72"/>
                            </p:stCondLst>
                            <p:childTnLst>
                              <p:par>
                                <p:cTn id="3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07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72"/>
                            </p:stCondLst>
                            <p:childTnLst>
                              <p:par>
                                <p:cTn id="3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8C076602-BDEC-48C9-B2EA-5B85FA9F6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apá Julio | Disney y Pixar | Fandom">
            <a:extLst>
              <a:ext uri="{FF2B5EF4-FFF2-40B4-BE49-F238E27FC236}">
                <a16:creationId xmlns="" xmlns:a16="http://schemas.microsoft.com/office/drawing/2014/main" id="{45AEAB7C-5E53-40D9-9F1A-C16C5B94F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710" y="2683847"/>
            <a:ext cx="2143125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ÁGENES PARA CONMEMORAR LAS FIESTAS PATRIAS DE MEXICO (con ...">
            <a:extLst>
              <a:ext uri="{FF2B5EF4-FFF2-40B4-BE49-F238E27FC236}">
                <a16:creationId xmlns="" xmlns:a16="http://schemas.microsoft.com/office/drawing/2014/main" id="{4372825B-A548-4DF2-954B-E7799811D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6912">
            <a:off x="9202645" y="1638901"/>
            <a:ext cx="2667000" cy="2028825"/>
          </a:xfrm>
          <a:prstGeom prst="rect">
            <a:avLst/>
          </a:prstGeom>
          <a:noFill/>
          <a:scene3d>
            <a:camera prst="orthographicFront">
              <a:rot lat="300000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Papá Julio | Disney y Pixar | Fandom">
            <a:extLst>
              <a:ext uri="{FF2B5EF4-FFF2-40B4-BE49-F238E27FC236}">
                <a16:creationId xmlns="" xmlns:a16="http://schemas.microsoft.com/office/drawing/2014/main" id="{74E1F49A-BC8B-4802-A857-D0691FD8F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014" y="2683847"/>
            <a:ext cx="2143125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alavera con máscara de sombrero - Descargar PNG/SVG transparente">
            <a:extLst>
              <a:ext uri="{FF2B5EF4-FFF2-40B4-BE49-F238E27FC236}">
                <a16:creationId xmlns="" xmlns:a16="http://schemas.microsoft.com/office/drawing/2014/main" id="{59E9AF4A-875C-4B91-B604-D3B808803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505561" y="1839195"/>
            <a:ext cx="2402635" cy="120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5D22E856-8614-4023-8E52-E62C5865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EB9AB7C-F3FE-4544-AD52-03EFB6209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B3CC9086-7C7D-46D7-9C41-61DDB243F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214BEA6-8E88-4547-B713-8EB8AE7BD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7EE8D3A7-F42E-4D3F-A3BF-B27F577DC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C47CC1F-4AF8-42A2-9E94-C09774D82479}"/>
              </a:ext>
            </a:extLst>
          </p:cNvPr>
          <p:cNvSpPr txBox="1"/>
          <p:nvPr/>
        </p:nvSpPr>
        <p:spPr>
          <a:xfrm>
            <a:off x="134912" y="105552"/>
            <a:ext cx="755857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los sombreros para que vuelvan a su lugar, repite:</a:t>
            </a:r>
          </a:p>
        </p:txBody>
      </p:sp>
      <p:pic>
        <p:nvPicPr>
          <p:cNvPr id="2" name="KI">
            <a:hlinkClick r:id="" action="ppaction://media"/>
            <a:extLst>
              <a:ext uri="{FF2B5EF4-FFF2-40B4-BE49-F238E27FC236}">
                <a16:creationId xmlns="" xmlns:a16="http://schemas.microsoft.com/office/drawing/2014/main" id="{DE45DE86-086C-4FA6-8A01-354FD86FBC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6082" t="30423" r="35814" b="40410"/>
          <a:stretch/>
        </p:blipFill>
        <p:spPr>
          <a:xfrm>
            <a:off x="635315" y="3623783"/>
            <a:ext cx="2143125" cy="1250158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3" name="ki 0,3">
            <a:hlinkClick r:id="" action="ppaction://media"/>
            <a:extLst>
              <a:ext uri="{FF2B5EF4-FFF2-40B4-BE49-F238E27FC236}">
                <a16:creationId xmlns="" xmlns:a16="http://schemas.microsoft.com/office/drawing/2014/main" id="{084845E9-C167-4847-973A-5187CE62314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3"/>
          <a:srcRect l="36082" t="30215" r="35814" b="39208"/>
          <a:stretch/>
        </p:blipFill>
        <p:spPr>
          <a:xfrm>
            <a:off x="9329145" y="3623783"/>
            <a:ext cx="2286000" cy="139792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455D176-5A8F-41B7-A257-9A97DACF2013}"/>
              </a:ext>
            </a:extLst>
          </p:cNvPr>
          <p:cNvSpPr txBox="1"/>
          <p:nvPr/>
        </p:nvSpPr>
        <p:spPr>
          <a:xfrm>
            <a:off x="-13132" y="336384"/>
            <a:ext cx="1259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ki</a:t>
            </a:r>
            <a:endParaRPr lang="es-CL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970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1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178"/>
                            </p:stCondLst>
                            <p:childTnLst>
                              <p:par>
                                <p:cTn id="1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78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96296E-6 L 0.22826 0.0069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347"/>
                                    </p:animMotion>
                                  </p:childTnLst>
                                  <p:subTnLst>
                                    <p:audio>
                                      <p:cMediaNode vol="2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44444E-6 L -0.197 -0.0129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57" y="-648"/>
                                    </p:animMotion>
                                  </p:childTnLst>
                                  <p:subTnLst>
                                    <p:audio>
                                      <p:cMediaNode vol="2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xar celebra el Día de los Muertos en “COCO” - Ultracine">
            <a:extLst>
              <a:ext uri="{FF2B5EF4-FFF2-40B4-BE49-F238E27FC236}">
                <a16:creationId xmlns="" xmlns:a16="http://schemas.microsoft.com/office/drawing/2014/main" id="{93FB47BA-BE8C-4857-92E6-3479D3C4C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1" y="3763617"/>
            <a:ext cx="4542002" cy="304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A55CBB7B-FD4B-4AA1-9F27-934BC801B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DF4F42AD-59D0-47BE-8398-16DC30CC6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2E809C5-C865-4162-AEAD-09AD8C687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96D6031-75DC-43F3-BB56-6922E25B3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1E74FD21-82D7-4E30-A0FB-0AB67D648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6CE2E7C-CF3E-4F27-B039-45C0295D2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="" xmlns:a16="http://schemas.microsoft.com/office/drawing/2014/main" id="{2F0F50CA-A190-48F0-B160-53006E5A3EDC}"/>
              </a:ext>
            </a:extLst>
          </p:cNvPr>
          <p:cNvSpPr/>
          <p:nvPr/>
        </p:nvSpPr>
        <p:spPr>
          <a:xfrm>
            <a:off x="4731497" y="5522432"/>
            <a:ext cx="1034751" cy="8893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219A8DF9-F0DE-4A22-B82A-5929A9F670BA}"/>
              </a:ext>
            </a:extLst>
          </p:cNvPr>
          <p:cNvSpPr/>
          <p:nvPr/>
        </p:nvSpPr>
        <p:spPr>
          <a:xfrm>
            <a:off x="9080486" y="5452549"/>
            <a:ext cx="1034751" cy="8893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Picture 2" descr="Tick Mark Corregir - Gráficos vectoriales gratis en Pixabay">
            <a:extLst>
              <a:ext uri="{FF2B5EF4-FFF2-40B4-BE49-F238E27FC236}">
                <a16:creationId xmlns="" xmlns:a16="http://schemas.microsoft.com/office/drawing/2014/main" id="{A0C7FF1E-6BB9-4970-A7F4-9FD3DAF20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5522432"/>
            <a:ext cx="884320" cy="81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E89623B8-AB1F-4D23-BD55-A00288E30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452" y="5533824"/>
            <a:ext cx="730416" cy="73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B595DC8-B3B3-445D-96E4-D774A87385EC}"/>
              </a:ext>
            </a:extLst>
          </p:cNvPr>
          <p:cNvSpPr txBox="1"/>
          <p:nvPr/>
        </p:nvSpPr>
        <p:spPr>
          <a:xfrm>
            <a:off x="134912" y="105552"/>
            <a:ext cx="7558572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las bocas para escucharlas, luego selecciona la que es igual al ejemplo:</a:t>
            </a:r>
          </a:p>
        </p:txBody>
      </p:sp>
      <p:pic>
        <p:nvPicPr>
          <p:cNvPr id="17" name="KI">
            <a:hlinkClick r:id="" action="ppaction://media"/>
            <a:extLst>
              <a:ext uri="{FF2B5EF4-FFF2-40B4-BE49-F238E27FC236}">
                <a16:creationId xmlns="" xmlns:a16="http://schemas.microsoft.com/office/drawing/2014/main" id="{0DD5D64F-D7DB-4B5A-ABBD-E62E88C674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6082" t="30423" r="35814" b="40410"/>
          <a:stretch/>
        </p:blipFill>
        <p:spPr>
          <a:xfrm>
            <a:off x="6096000" y="1329217"/>
            <a:ext cx="2143125" cy="12501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KI">
            <a:hlinkClick r:id="" action="ppaction://media"/>
            <a:extLst>
              <a:ext uri="{FF2B5EF4-FFF2-40B4-BE49-F238E27FC236}">
                <a16:creationId xmlns="" xmlns:a16="http://schemas.microsoft.com/office/drawing/2014/main" id="{B4389D4F-ED26-45FE-991E-5F90E363A2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6082" t="30423" r="35814" b="40410"/>
          <a:stretch/>
        </p:blipFill>
        <p:spPr>
          <a:xfrm>
            <a:off x="4177309" y="4038560"/>
            <a:ext cx="2143125" cy="1250158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9" name="PI">
            <a:hlinkClick r:id="" action="ppaction://media"/>
            <a:extLst>
              <a:ext uri="{FF2B5EF4-FFF2-40B4-BE49-F238E27FC236}">
                <a16:creationId xmlns="" xmlns:a16="http://schemas.microsoft.com/office/drawing/2014/main" id="{082CE5FC-B6EF-43F4-83EF-C0FC36E80F2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3"/>
          <a:srcRect l="37715" t="41239" r="39066" b="31417"/>
          <a:stretch/>
        </p:blipFill>
        <p:spPr>
          <a:xfrm>
            <a:off x="8583280" y="4034500"/>
            <a:ext cx="2143124" cy="1250159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0895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7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75"/>
                            </p:stCondLst>
                            <p:childTnLst>
                              <p:par>
                                <p:cTn id="2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1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78"/>
                            </p:stCondLst>
                            <p:childTnLst>
                              <p:par>
                                <p:cTn id="3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17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78"/>
                            </p:stCondLst>
                            <p:childTnLst>
                              <p:par>
                                <p:cTn id="3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169</Words>
  <Application>Microsoft Macintosh PowerPoint</Application>
  <PresentationFormat>Personalizado</PresentationFormat>
  <Paragraphs>19</Paragraphs>
  <Slides>14</Slides>
  <Notes>0</Notes>
  <HiddenSlides>0</HiddenSlides>
  <MMClips>28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diana.avila.2008@gmail.com</dc:creator>
  <cp:lastModifiedBy>Gabriela  Tapia </cp:lastModifiedBy>
  <cp:revision>22</cp:revision>
  <dcterms:created xsi:type="dcterms:W3CDTF">2020-06-17T02:48:00Z</dcterms:created>
  <dcterms:modified xsi:type="dcterms:W3CDTF">2020-07-29T05:10:54Z</dcterms:modified>
</cp:coreProperties>
</file>