
<file path=[Content_Types].xml><?xml version="1.0" encoding="utf-8"?>
<Types xmlns="http://schemas.openxmlformats.org/package/2006/content-types">
  <Default Extension="xml" ContentType="application/xml"/>
  <Default Extension="wav" ContentType="audio/x-wav"/>
  <Default Extension="jpeg" ContentType="image/jpeg"/>
  <Default Extension="jpg" ContentType="image/jpeg"/>
  <Default Extension="mp4" ContentType="video/unknown"/>
  <Default Extension="rels" ContentType="application/vnd.openxmlformats-package.relationships+xml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9" r:id="rId3"/>
    <p:sldId id="268" r:id="rId4"/>
    <p:sldId id="257" r:id="rId5"/>
    <p:sldId id="256" r:id="rId6"/>
    <p:sldId id="269" r:id="rId7"/>
    <p:sldId id="276" r:id="rId8"/>
    <p:sldId id="281" r:id="rId9"/>
    <p:sldId id="284" r:id="rId10"/>
    <p:sldId id="285" r:id="rId11"/>
    <p:sldId id="286" r:id="rId12"/>
    <p:sldId id="287" r:id="rId13"/>
    <p:sldId id="288" r:id="rId14"/>
    <p:sldId id="290" r:id="rId15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50" d="100"/>
          <a:sy n="50" d="100"/>
        </p:scale>
        <p:origin x="-2128" y="-9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printerSettings" Target="printerSettings/printerSettings1.bin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A6061E8-556F-4B59-B423-2719F83FD6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CL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C42E89DC-823C-47E1-BE1D-207D4EFA12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CL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B5EC1FB-A3ED-456F-909C-A49FE32466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6661C-0176-4EB7-9ABB-2CD995D69EDF}" type="datetimeFigureOut">
              <a:rPr lang="es-CL" smtClean="0"/>
              <a:t>29-07-20</a:t>
            </a:fld>
            <a:endParaRPr lang="es-CL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35D1EB5-7FB7-4FEA-B839-164D8939E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362F971-A826-429B-83A1-F22594F7A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18C76-7724-48E0-B8A6-B6705754A525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6975711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920A993-4193-4D00-B71A-1BD5BB890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CL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AD8B9DAF-130C-4A05-82D3-071263BF4E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L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FCF02AA-7FD4-425A-98F5-309388FFC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6661C-0176-4EB7-9ABB-2CD995D69EDF}" type="datetimeFigureOut">
              <a:rPr lang="es-CL" smtClean="0"/>
              <a:t>29-07-20</a:t>
            </a:fld>
            <a:endParaRPr lang="es-CL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BFDCF396-9286-4C41-AF74-04707DF6D3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EF723EE-7A52-4553-851D-D620DFC50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18C76-7724-48E0-B8A6-B6705754A525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39220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8BC9EA36-CA12-4BA1-A725-049E935537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CL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04F93AFA-9B45-4FB5-8E69-F3A5FDB773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L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5F75EF3-7967-4757-9A35-627801B269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6661C-0176-4EB7-9ABB-2CD995D69EDF}" type="datetimeFigureOut">
              <a:rPr lang="es-CL" smtClean="0"/>
              <a:t>29-07-20</a:t>
            </a:fld>
            <a:endParaRPr lang="es-CL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DB701BC-79CF-480A-BEEA-F6E338A50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1C2E05D-9561-4F77-9A02-DDC4E6081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18C76-7724-48E0-B8A6-B6705754A525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225691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8B4F7CC-91BF-4CF7-96C7-7E3CE1C26F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CL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EDD80F8-D7FD-4B75-866C-CF8C3AE111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L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D0E80E1-CFCC-4942-A268-C1CDEBE617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6661C-0176-4EB7-9ABB-2CD995D69EDF}" type="datetimeFigureOut">
              <a:rPr lang="es-CL" smtClean="0"/>
              <a:t>29-07-20</a:t>
            </a:fld>
            <a:endParaRPr lang="es-CL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7C2D00C-A9DA-41C8-B3C5-E31A0C784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7DAB127-08D5-40B2-803E-A826FAC794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18C76-7724-48E0-B8A6-B6705754A525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3611392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6F08533-7887-40CE-9FFC-FBD0797886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CL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BE775CEF-35E5-4C0F-B811-DA2B3718F9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65218C9-2F5C-4585-B9E3-FC44B832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6661C-0176-4EB7-9ABB-2CD995D69EDF}" type="datetimeFigureOut">
              <a:rPr lang="es-CL" smtClean="0"/>
              <a:t>29-07-20</a:t>
            </a:fld>
            <a:endParaRPr lang="es-CL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910401B-3143-44F7-B27E-60CB60BF9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1759290-2F2C-4429-93CA-157A3BE748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18C76-7724-48E0-B8A6-B6705754A525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8684246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463C5C2-6C61-40B4-AF08-32D83D951D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CL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7701822-D398-43D7-A63D-0B1F9CD096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L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247D6FB8-9DFE-4FD6-875F-F8B8AE7FF0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L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EE9F09D5-68F6-458C-84E9-2B73F62C30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6661C-0176-4EB7-9ABB-2CD995D69EDF}" type="datetimeFigureOut">
              <a:rPr lang="es-CL" smtClean="0"/>
              <a:t>29-07-20</a:t>
            </a:fld>
            <a:endParaRPr lang="es-CL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7CDB3588-29D0-4DB8-AAAB-BA6B86AE8C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A813AF29-CBD9-41D2-A39D-EEDEBD4566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18C76-7724-48E0-B8A6-B6705754A525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339044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7D3F19E-A7EE-486B-8AA2-FEB24C406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CL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7E802A69-B0D1-4086-87B5-71E333CCC3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E92B78F9-98C8-4237-9542-925C22D377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L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05043108-53D6-4618-B0E7-F184B93B7A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C4520AD0-0192-4C97-9771-5CF36985D0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L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6FFB9FA1-973C-4C20-A49F-A9031568F5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6661C-0176-4EB7-9ABB-2CD995D69EDF}" type="datetimeFigureOut">
              <a:rPr lang="es-CL" smtClean="0"/>
              <a:t>29-07-20</a:t>
            </a:fld>
            <a:endParaRPr lang="es-CL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C38D398D-4D69-40A2-BEE7-2C08F44CD5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3BEC6D21-0FB8-486A-B791-9BEE278E5D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18C76-7724-48E0-B8A6-B6705754A525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1527652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05FE464-9FF1-4521-8A02-EE1729F048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CL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A899C15C-7BCB-4DC4-852B-4291C57F5B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6661C-0176-4EB7-9ABB-2CD995D69EDF}" type="datetimeFigureOut">
              <a:rPr lang="es-CL" smtClean="0"/>
              <a:t>29-07-20</a:t>
            </a:fld>
            <a:endParaRPr lang="es-CL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2AA843E8-77BD-4093-AE1D-E4CB2F3B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03F68991-E7AC-43E0-B0C3-A2582D1E04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18C76-7724-48E0-B8A6-B6705754A525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382033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BDBE47F6-A03F-4100-83BC-636313B87F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6661C-0176-4EB7-9ABB-2CD995D69EDF}" type="datetimeFigureOut">
              <a:rPr lang="es-CL" smtClean="0"/>
              <a:t>29-07-20</a:t>
            </a:fld>
            <a:endParaRPr lang="es-CL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0FB9C04B-7C46-4822-94FD-E759B596B9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D1AAB129-A6D4-45FB-B366-00E0E191F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18C76-7724-48E0-B8A6-B6705754A525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8583177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D89A044-8F70-463E-9414-34DB28A34A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CL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E7843D1-8634-4146-A598-8EB033D473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L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E04B27A6-982E-4425-A01C-DBFE2B6DAB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745F2A06-6B37-4643-8F19-D60A639B10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6661C-0176-4EB7-9ABB-2CD995D69EDF}" type="datetimeFigureOut">
              <a:rPr lang="es-CL" smtClean="0"/>
              <a:t>29-07-20</a:t>
            </a:fld>
            <a:endParaRPr lang="es-CL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0F7E0B14-D5B4-4EC9-963F-78C25845D2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D53B15F7-06C4-440B-9880-8814E9A7A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18C76-7724-48E0-B8A6-B6705754A525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3634493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CBF0348-83C4-4642-BE22-85BF06C7EA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CL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9BB88FF7-3427-45D3-B741-F85E67573C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0FE3B4A6-CF33-4098-AE29-4066FBDD25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AAC2C14F-BB91-4480-A0A4-52249BE727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6661C-0176-4EB7-9ABB-2CD995D69EDF}" type="datetimeFigureOut">
              <a:rPr lang="es-CL" smtClean="0"/>
              <a:t>29-07-20</a:t>
            </a:fld>
            <a:endParaRPr lang="es-CL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AB92E7E7-9C18-48B0-B779-EFC5408405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B7F6B20E-FE32-4FAA-9619-582D767616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18C76-7724-48E0-B8A6-B6705754A525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868849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gConfetti">
          <a:fgClr>
            <a:schemeClr val="accent6">
              <a:lumMod val="60000"/>
              <a:lumOff val="40000"/>
            </a:schemeClr>
          </a:fgClr>
          <a:bgClr>
            <a:schemeClr val="accent6">
              <a:lumMod val="20000"/>
              <a:lumOff val="8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FED05175-804C-4E91-B56D-342360D866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CL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EFAF477-47E9-485E-B2D6-941F49D6B0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L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110280B-BE23-41AE-93A7-6F77603EC3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06661C-0176-4EB7-9ABB-2CD995D69EDF}" type="datetimeFigureOut">
              <a:rPr lang="es-CL" smtClean="0"/>
              <a:t>29-07-20</a:t>
            </a:fld>
            <a:endParaRPr lang="es-CL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A6DE4FE-C0E4-4704-B9A2-5FC0D9D8F2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CF18FD4-9CB8-4637-8336-824D0EDB7E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918C76-7724-48E0-B8A6-B6705754A525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30171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image" Target="../media/image2.png"/><Relationship Id="rId5" Type="http://schemas.openxmlformats.org/officeDocument/2006/relationships/image" Target="../media/image3.jpg"/><Relationship Id="rId6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media" Target="../media/media14.mp4"/><Relationship Id="rId4" Type="http://schemas.openxmlformats.org/officeDocument/2006/relationships/video" Target="../media/media14.mp4"/><Relationship Id="rId5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7" Type="http://schemas.openxmlformats.org/officeDocument/2006/relationships/image" Target="../media/image34.png"/><Relationship Id="rId8" Type="http://schemas.openxmlformats.org/officeDocument/2006/relationships/image" Target="../media/image35.png"/><Relationship Id="rId9" Type="http://schemas.openxmlformats.org/officeDocument/2006/relationships/image" Target="../media/image36.png"/><Relationship Id="rId1" Type="http://schemas.microsoft.com/office/2007/relationships/media" Target="../media/media13.mp4"/><Relationship Id="rId2" Type="http://schemas.openxmlformats.org/officeDocument/2006/relationships/video" Target="../media/media13.mp4"/></Relationships>
</file>

<file path=ppt/slides/_rels/slide11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3.png"/><Relationship Id="rId12" Type="http://schemas.openxmlformats.org/officeDocument/2006/relationships/image" Target="../media/image21.png"/><Relationship Id="rId1" Type="http://schemas.microsoft.com/office/2007/relationships/media" Target="../media/media13.mp4"/><Relationship Id="rId2" Type="http://schemas.openxmlformats.org/officeDocument/2006/relationships/video" Target="../media/media13.mp4"/><Relationship Id="rId3" Type="http://schemas.microsoft.com/office/2007/relationships/media" Target="../media/media15.mp4"/><Relationship Id="rId4" Type="http://schemas.openxmlformats.org/officeDocument/2006/relationships/video" Target="../media/media15.mp4"/><Relationship Id="rId5" Type="http://schemas.openxmlformats.org/officeDocument/2006/relationships/slideLayout" Target="../slideLayouts/slideLayout1.xml"/><Relationship Id="rId6" Type="http://schemas.openxmlformats.org/officeDocument/2006/relationships/audio" Target="../media/audio1.wav"/><Relationship Id="rId7" Type="http://schemas.openxmlformats.org/officeDocument/2006/relationships/image" Target="../media/image18.jpeg"/><Relationship Id="rId8" Type="http://schemas.openxmlformats.org/officeDocument/2006/relationships/image" Target="../media/image19.png"/><Relationship Id="rId9" Type="http://schemas.openxmlformats.org/officeDocument/2006/relationships/image" Target="../media/image35.png"/><Relationship Id="rId10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media" Target="../media/media17.mp4"/><Relationship Id="rId4" Type="http://schemas.openxmlformats.org/officeDocument/2006/relationships/video" Target="../media/media17.mp4"/><Relationship Id="rId5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7" Type="http://schemas.openxmlformats.org/officeDocument/2006/relationships/image" Target="../media/image39.png"/><Relationship Id="rId8" Type="http://schemas.openxmlformats.org/officeDocument/2006/relationships/image" Target="../media/image2.png"/><Relationship Id="rId9" Type="http://schemas.openxmlformats.org/officeDocument/2006/relationships/image" Target="../media/image40.png"/><Relationship Id="rId10" Type="http://schemas.openxmlformats.org/officeDocument/2006/relationships/image" Target="../media/image41.png"/><Relationship Id="rId1" Type="http://schemas.microsoft.com/office/2007/relationships/media" Target="../media/media16.mp4"/><Relationship Id="rId2" Type="http://schemas.openxmlformats.org/officeDocument/2006/relationships/video" Target="../media/media16.mp4"/></Relationships>
</file>

<file path=ppt/slides/_rels/slide13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3.png"/><Relationship Id="rId12" Type="http://schemas.openxmlformats.org/officeDocument/2006/relationships/image" Target="../media/image21.png"/><Relationship Id="rId1" Type="http://schemas.microsoft.com/office/2007/relationships/media" Target="../media/media16.mp4"/><Relationship Id="rId2" Type="http://schemas.openxmlformats.org/officeDocument/2006/relationships/video" Target="../media/media16.mp4"/><Relationship Id="rId3" Type="http://schemas.microsoft.com/office/2007/relationships/media" Target="../media/media18.mp4"/><Relationship Id="rId4" Type="http://schemas.openxmlformats.org/officeDocument/2006/relationships/video" Target="../media/media18.mp4"/><Relationship Id="rId5" Type="http://schemas.openxmlformats.org/officeDocument/2006/relationships/slideLayout" Target="../slideLayouts/slideLayout1.xml"/><Relationship Id="rId6" Type="http://schemas.openxmlformats.org/officeDocument/2006/relationships/audio" Target="../media/audio1.wav"/><Relationship Id="rId7" Type="http://schemas.openxmlformats.org/officeDocument/2006/relationships/image" Target="../media/image18.jpeg"/><Relationship Id="rId8" Type="http://schemas.openxmlformats.org/officeDocument/2006/relationships/image" Target="../media/image19.png"/><Relationship Id="rId9" Type="http://schemas.openxmlformats.org/officeDocument/2006/relationships/image" Target="../media/image40.png"/><Relationship Id="rId10" Type="http://schemas.openxmlformats.org/officeDocument/2006/relationships/image" Target="../media/image42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image" Target="../media/image2.png"/><Relationship Id="rId5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11" Type="http://schemas.openxmlformats.org/officeDocument/2006/relationships/image" Target="../media/image8.png"/><Relationship Id="rId12" Type="http://schemas.openxmlformats.org/officeDocument/2006/relationships/image" Target="../media/image9.png"/><Relationship Id="rId1" Type="http://schemas.microsoft.com/office/2007/relationships/media" Target="../media/media1.mp4"/><Relationship Id="rId2" Type="http://schemas.openxmlformats.org/officeDocument/2006/relationships/video" Target="../media/media1.mp4"/><Relationship Id="rId3" Type="http://schemas.microsoft.com/office/2007/relationships/media" Target="../media/media2.mp4"/><Relationship Id="rId4" Type="http://schemas.openxmlformats.org/officeDocument/2006/relationships/video" Target="../media/media2.mp4"/><Relationship Id="rId5" Type="http://schemas.microsoft.com/office/2007/relationships/media" Target="../media/media3.mp4"/><Relationship Id="rId6" Type="http://schemas.openxmlformats.org/officeDocument/2006/relationships/video" Target="../media/media3.mp4"/><Relationship Id="rId7" Type="http://schemas.openxmlformats.org/officeDocument/2006/relationships/slideLayout" Target="../slideLayouts/slideLayout7.xml"/><Relationship Id="rId8" Type="http://schemas.openxmlformats.org/officeDocument/2006/relationships/image" Target="../media/image5.jpeg"/><Relationship Id="rId9" Type="http://schemas.openxmlformats.org/officeDocument/2006/relationships/image" Target="../media/image6.png"/><Relationship Id="rId10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10.jpg"/><Relationship Id="rId5" Type="http://schemas.openxmlformats.org/officeDocument/2006/relationships/image" Target="../media/image11.jpg"/><Relationship Id="rId6" Type="http://schemas.openxmlformats.org/officeDocument/2006/relationships/image" Target="../media/image12.jpg"/><Relationship Id="rId7" Type="http://schemas.openxmlformats.org/officeDocument/2006/relationships/image" Target="../media/image3.jpg"/><Relationship Id="rId8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2" Type="http://schemas.openxmlformats.org/officeDocument/2006/relationships/audio" Target="../media/audio1.wav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media" Target="../media/media5.mp4"/><Relationship Id="rId4" Type="http://schemas.openxmlformats.org/officeDocument/2006/relationships/video" Target="../media/media5.mp4"/><Relationship Id="rId5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7" Type="http://schemas.openxmlformats.org/officeDocument/2006/relationships/image" Target="../media/image2.png"/><Relationship Id="rId8" Type="http://schemas.openxmlformats.org/officeDocument/2006/relationships/image" Target="../media/image14.png"/><Relationship Id="rId9" Type="http://schemas.openxmlformats.org/officeDocument/2006/relationships/image" Target="../media/image15.png"/><Relationship Id="rId10" Type="http://schemas.openxmlformats.org/officeDocument/2006/relationships/image" Target="../media/image16.png"/><Relationship Id="rId11" Type="http://schemas.openxmlformats.org/officeDocument/2006/relationships/image" Target="../media/image17.png"/><Relationship Id="rId1" Type="http://schemas.microsoft.com/office/2007/relationships/media" Target="../media/media4.mp4"/><Relationship Id="rId2" Type="http://schemas.openxmlformats.org/officeDocument/2006/relationships/video" Target="../media/media4.mp4"/></Relationships>
</file>

<file path=ppt/slides/_rels/slide5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3.png"/><Relationship Id="rId12" Type="http://schemas.openxmlformats.org/officeDocument/2006/relationships/image" Target="../media/image21.png"/><Relationship Id="rId1" Type="http://schemas.microsoft.com/office/2007/relationships/media" Target="../media/media5.mp4"/><Relationship Id="rId2" Type="http://schemas.openxmlformats.org/officeDocument/2006/relationships/video" Target="../media/media5.mp4"/><Relationship Id="rId3" Type="http://schemas.microsoft.com/office/2007/relationships/media" Target="../media/media6.mp4"/><Relationship Id="rId4" Type="http://schemas.openxmlformats.org/officeDocument/2006/relationships/video" Target="../media/media6.mp4"/><Relationship Id="rId5" Type="http://schemas.openxmlformats.org/officeDocument/2006/relationships/slideLayout" Target="../slideLayouts/slideLayout1.xml"/><Relationship Id="rId6" Type="http://schemas.openxmlformats.org/officeDocument/2006/relationships/audio" Target="../media/audio1.wav"/><Relationship Id="rId7" Type="http://schemas.openxmlformats.org/officeDocument/2006/relationships/image" Target="../media/image18.jpeg"/><Relationship Id="rId8" Type="http://schemas.openxmlformats.org/officeDocument/2006/relationships/image" Target="../media/image19.png"/><Relationship Id="rId9" Type="http://schemas.openxmlformats.org/officeDocument/2006/relationships/image" Target="../media/image16.png"/><Relationship Id="rId10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8.mp4"/><Relationship Id="rId4" Type="http://schemas.openxmlformats.org/officeDocument/2006/relationships/video" Target="../media/media8.mp4"/><Relationship Id="rId5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7" Type="http://schemas.openxmlformats.org/officeDocument/2006/relationships/image" Target="../media/image23.png"/><Relationship Id="rId8" Type="http://schemas.openxmlformats.org/officeDocument/2006/relationships/image" Target="../media/image24.png"/><Relationship Id="rId9" Type="http://schemas.openxmlformats.org/officeDocument/2006/relationships/image" Target="../media/image25.png"/><Relationship Id="rId1" Type="http://schemas.microsoft.com/office/2007/relationships/media" Target="../media/media7.mp4"/><Relationship Id="rId2" Type="http://schemas.openxmlformats.org/officeDocument/2006/relationships/video" Target="../media/media7.mp4"/></Relationships>
</file>

<file path=ppt/slides/_rels/slide7.xml.rels><?xml version="1.0" encoding="UTF-8" standalone="yes"?>
<Relationships xmlns="http://schemas.openxmlformats.org/package/2006/relationships"><Relationship Id="rId11" Type="http://schemas.openxmlformats.org/officeDocument/2006/relationships/image" Target="../media/image21.png"/><Relationship Id="rId12" Type="http://schemas.openxmlformats.org/officeDocument/2006/relationships/image" Target="../media/image26.png"/><Relationship Id="rId1" Type="http://schemas.microsoft.com/office/2007/relationships/media" Target="../media/media7.mp4"/><Relationship Id="rId2" Type="http://schemas.openxmlformats.org/officeDocument/2006/relationships/video" Target="../media/media7.mp4"/><Relationship Id="rId3" Type="http://schemas.microsoft.com/office/2007/relationships/media" Target="../media/media9.mp4"/><Relationship Id="rId4" Type="http://schemas.openxmlformats.org/officeDocument/2006/relationships/video" Target="../media/media9.mp4"/><Relationship Id="rId5" Type="http://schemas.openxmlformats.org/officeDocument/2006/relationships/slideLayout" Target="../slideLayouts/slideLayout1.xml"/><Relationship Id="rId6" Type="http://schemas.openxmlformats.org/officeDocument/2006/relationships/audio" Target="../media/audio1.wav"/><Relationship Id="rId7" Type="http://schemas.openxmlformats.org/officeDocument/2006/relationships/image" Target="../media/image18.jpeg"/><Relationship Id="rId8" Type="http://schemas.openxmlformats.org/officeDocument/2006/relationships/image" Target="../media/image19.png"/><Relationship Id="rId9" Type="http://schemas.openxmlformats.org/officeDocument/2006/relationships/image" Target="../media/image23.png"/><Relationship Id="rId10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11.mp4"/><Relationship Id="rId4" Type="http://schemas.openxmlformats.org/officeDocument/2006/relationships/video" Target="../media/media11.mp4"/><Relationship Id="rId5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7" Type="http://schemas.openxmlformats.org/officeDocument/2006/relationships/image" Target="../media/image28.png"/><Relationship Id="rId8" Type="http://schemas.openxmlformats.org/officeDocument/2006/relationships/image" Target="../media/image29.png"/><Relationship Id="rId9" Type="http://schemas.openxmlformats.org/officeDocument/2006/relationships/image" Target="../media/image30.png"/><Relationship Id="rId10" Type="http://schemas.openxmlformats.org/officeDocument/2006/relationships/image" Target="../media/image31.png"/><Relationship Id="rId1" Type="http://schemas.microsoft.com/office/2007/relationships/media" Target="../media/media10.mp4"/><Relationship Id="rId2" Type="http://schemas.openxmlformats.org/officeDocument/2006/relationships/video" Target="../media/media10.mp4"/></Relationships>
</file>

<file path=ppt/slides/_rels/slide9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3.png"/><Relationship Id="rId12" Type="http://schemas.openxmlformats.org/officeDocument/2006/relationships/image" Target="../media/image21.png"/><Relationship Id="rId1" Type="http://schemas.microsoft.com/office/2007/relationships/media" Target="../media/media10.mp4"/><Relationship Id="rId2" Type="http://schemas.openxmlformats.org/officeDocument/2006/relationships/video" Target="../media/media10.mp4"/><Relationship Id="rId3" Type="http://schemas.microsoft.com/office/2007/relationships/media" Target="../media/media12.mp4"/><Relationship Id="rId4" Type="http://schemas.openxmlformats.org/officeDocument/2006/relationships/video" Target="../media/media12.mp4"/><Relationship Id="rId5" Type="http://schemas.openxmlformats.org/officeDocument/2006/relationships/slideLayout" Target="../slideLayouts/slideLayout1.xml"/><Relationship Id="rId6" Type="http://schemas.openxmlformats.org/officeDocument/2006/relationships/audio" Target="../media/audio1.wav"/><Relationship Id="rId7" Type="http://schemas.openxmlformats.org/officeDocument/2006/relationships/image" Target="../media/image18.jpeg"/><Relationship Id="rId8" Type="http://schemas.openxmlformats.org/officeDocument/2006/relationships/image" Target="../media/image19.png"/><Relationship Id="rId9" Type="http://schemas.openxmlformats.org/officeDocument/2006/relationships/image" Target="../media/image30.png"/><Relationship Id="rId10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inosaurio | Vectores, Fotos de Stock y PSD Gratis">
            <a:extLst>
              <a:ext uri="{FF2B5EF4-FFF2-40B4-BE49-F238E27FC236}">
                <a16:creationId xmlns="" xmlns:a16="http://schemas.microsoft.com/office/drawing/2014/main" id="{086ADC86-5327-4D52-80CF-9EDD5A9758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3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1724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B2D2022E-8937-4BEE-B0A5-4588B4D4F3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2347" y="3316459"/>
            <a:ext cx="4458441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A close up of a person&#10;&#10;Description automatically generated">
            <a:extLst>
              <a:ext uri="{FF2B5EF4-FFF2-40B4-BE49-F238E27FC236}">
                <a16:creationId xmlns="" xmlns:a16="http://schemas.microsoft.com/office/drawing/2014/main" id="{E1C35653-D4E4-434D-AEB3-C25D6FE87B2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38" t="34228" r="24718" b="20370"/>
          <a:stretch/>
        </p:blipFill>
        <p:spPr>
          <a:xfrm rot="4753672">
            <a:off x="3398622" y="1122521"/>
            <a:ext cx="1733713" cy="30800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932A8B8A-072A-4571-84FF-D52CD9ABE6AD}"/>
              </a:ext>
            </a:extLst>
          </p:cNvPr>
          <p:cNvSpPr txBox="1"/>
          <p:nvPr/>
        </p:nvSpPr>
        <p:spPr>
          <a:xfrm>
            <a:off x="2151383" y="4251019"/>
            <a:ext cx="3944617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s-CL" sz="6000" b="1" dirty="0">
                <a:ln/>
                <a:solidFill>
                  <a:schemeClr val="accent4"/>
                </a:solidFill>
                <a:latin typeface="AR ESSENCE" panose="02000000000000000000" pitchFamily="2" charset="0"/>
                <a:cs typeface="Arabic Typesetting" panose="020B0604020202020204" pitchFamily="66" charset="-78"/>
              </a:rPr>
              <a:t>FONEMA “d”</a:t>
            </a:r>
          </a:p>
        </p:txBody>
      </p:sp>
      <p:pic>
        <p:nvPicPr>
          <p:cNvPr id="1026" name="Picture 2" descr="Letra D con caligrafía enlazada - El abecedario para niños - YouTube">
            <a:extLst>
              <a:ext uri="{FF2B5EF4-FFF2-40B4-BE49-F238E27FC236}">
                <a16:creationId xmlns="" xmlns:a16="http://schemas.microsoft.com/office/drawing/2014/main" id="{2E5B8D0A-4F86-4606-A941-82E535F401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38" t="5442" r="24192" b="14596"/>
          <a:stretch/>
        </p:blipFill>
        <p:spPr bwMode="auto">
          <a:xfrm rot="861363">
            <a:off x="8590624" y="1092910"/>
            <a:ext cx="1955409" cy="15913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931863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="" xmlns:a16="http://schemas.microsoft.com/office/drawing/2014/main" id="{032EA400-43F2-4F43-8539-C65934B47A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9" y="711796"/>
            <a:ext cx="3007577" cy="2605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lub Forestín">
            <a:extLst>
              <a:ext uri="{FF2B5EF4-FFF2-40B4-BE49-F238E27FC236}">
                <a16:creationId xmlns="" xmlns:a16="http://schemas.microsoft.com/office/drawing/2014/main" id="{A89701F5-90EB-44B2-AA6B-662FAE4A59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2637" y="1085850"/>
            <a:ext cx="3562350" cy="5772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2F0FCA99-9BE4-439A-A8E1-B5859F46F57C}"/>
              </a:ext>
            </a:extLst>
          </p:cNvPr>
          <p:cNvSpPr txBox="1"/>
          <p:nvPr/>
        </p:nvSpPr>
        <p:spPr>
          <a:xfrm>
            <a:off x="0" y="127021"/>
            <a:ext cx="12191999" cy="5847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CL" sz="3200" dirty="0">
                <a:latin typeface="AR ESSENCE" panose="02000000000000000000" pitchFamily="2" charset="0"/>
              </a:rPr>
              <a:t>Presiona los dinosaurios para que vayan a comer, repite los sonidos: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E85E2769-2086-4A8E-A993-D698D4C85762}"/>
              </a:ext>
            </a:extLst>
          </p:cNvPr>
          <p:cNvSpPr txBox="1"/>
          <p:nvPr/>
        </p:nvSpPr>
        <p:spPr>
          <a:xfrm>
            <a:off x="10210800" y="-365422"/>
            <a:ext cx="182818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CL" sz="9600" b="1" dirty="0" smtClean="0">
              <a:ln w="12700" cmpd="sng">
                <a:noFill/>
                <a:prstDash val="solid"/>
              </a:ln>
              <a:solidFill>
                <a:srgbClr val="996600"/>
              </a:solidFill>
              <a:latin typeface="AR ESSENCE" panose="02000000000000000000" pitchFamily="2" charset="0"/>
            </a:endParaRPr>
          </a:p>
          <a:p>
            <a:r>
              <a:rPr lang="es-CL" sz="9600" b="1" dirty="0" smtClean="0">
                <a:ln w="12700" cmpd="sng">
                  <a:noFill/>
                  <a:prstDash val="solid"/>
                </a:ln>
                <a:solidFill>
                  <a:srgbClr val="996600"/>
                </a:solidFill>
                <a:latin typeface="AR ESSENCE" panose="02000000000000000000" pitchFamily="2" charset="0"/>
              </a:rPr>
              <a:t>do</a:t>
            </a:r>
            <a:endParaRPr lang="es-CL" sz="9600" b="1" dirty="0">
              <a:ln w="12700" cmpd="sng">
                <a:noFill/>
                <a:prstDash val="solid"/>
              </a:ln>
              <a:solidFill>
                <a:srgbClr val="996600"/>
              </a:solidFill>
              <a:latin typeface="AR ESSENCE" panose="02000000000000000000" pitchFamily="2" charset="0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="" xmlns:a16="http://schemas.microsoft.com/office/drawing/2014/main" id="{2B9DE96C-F134-419A-9657-2BCF0250DC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082913" y="4252181"/>
            <a:ext cx="3109086" cy="2605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DO">
            <a:hlinkClick r:id="" action="ppaction://media"/>
            <a:extLst>
              <a:ext uri="{FF2B5EF4-FFF2-40B4-BE49-F238E27FC236}">
                <a16:creationId xmlns="" xmlns:a16="http://schemas.microsoft.com/office/drawing/2014/main" id="{8805B810-B64D-4288-BAA1-E4D839C6D09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8"/>
          <a:srcRect l="34285" t="37686" r="37696" b="31995"/>
          <a:stretch/>
        </p:blipFill>
        <p:spPr>
          <a:xfrm>
            <a:off x="3172159" y="1010788"/>
            <a:ext cx="2279176" cy="1386151"/>
          </a:xfrm>
          <a:prstGeom prst="rect">
            <a:avLst/>
          </a:prstGeom>
        </p:spPr>
      </p:pic>
      <p:pic>
        <p:nvPicPr>
          <p:cNvPr id="3" name="do 0,3">
            <a:hlinkClick r:id="" action="ppaction://media"/>
            <a:extLst>
              <a:ext uri="{FF2B5EF4-FFF2-40B4-BE49-F238E27FC236}">
                <a16:creationId xmlns="" xmlns:a16="http://schemas.microsoft.com/office/drawing/2014/main" id="{61E82B06-D24B-45B9-84C1-922EE158ED81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9"/>
          <a:srcRect l="34620" t="38284" r="38222" b="31995"/>
          <a:stretch/>
        </p:blipFill>
        <p:spPr>
          <a:xfrm>
            <a:off x="7870347" y="1010788"/>
            <a:ext cx="2209134" cy="1358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1900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video>
              <p:cMediaNode vol="80000">
                <p:cTn id="3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4" restart="whenNotActive" fill="hold" evtFilter="cancelBubble" nodeType="interactiveSeq">
                <p:stCondLst>
                  <p:cond evt="onClick" delay="0">
                    <p:tgtEl>
                      <p:spTgt spid="51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" fill="hold">
                      <p:stCondLst>
                        <p:cond delay="0"/>
                      </p:stCondLst>
                      <p:childTnLst>
                        <p:par>
                          <p:cTn id="6" fill="hold">
                            <p:stCondLst>
                              <p:cond delay="0"/>
                            </p:stCondLst>
                            <p:childTnLst>
                              <p:par>
                                <p:cTn id="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12 0.01481 L -0.00612 0.01481 C -0.00651 0.0206 -0.00664 0.02662 -0.00729 0.03264 C -0.00742 0.03472 -0.00808 0.03657 -0.00834 0.03866 C -0.00912 0.04375 -0.00964 0.04931 -0.01055 0.0544 C -0.01094 0.05648 -0.01133 0.05833 -0.01172 0.06042 C -0.01211 0.06319 -0.01224 0.06574 -0.01289 0.06852 C -0.01341 0.0713 -0.01446 0.07361 -0.01511 0.07639 C -0.01784 0.08796 -0.01406 0.07685 -0.01849 0.08819 C -0.02162 0.12222 -0.01719 0.08009 -0.02175 0.11019 C -0.0224 0.11412 -0.0224 0.11806 -0.02292 0.12222 C -0.02318 0.12477 -0.0237 0.12731 -0.02396 0.13009 C -0.0237 0.14329 -0.02357 0.15671 -0.02292 0.16991 C -0.02279 0.17199 -0.0224 0.17407 -0.02175 0.17593 C -0.02097 0.17824 -0.01966 0.18009 -0.01849 0.18171 C -0.01745 0.18333 -0.01615 0.18449 -0.01511 0.18588 C -0.00912 0.18519 -0.00313 0.18542 0.00286 0.1838 C 0.00521 0.1831 0.00794 0.17569 0.0095 0.17384 C 0.01054 0.17269 0.01185 0.17245 0.01289 0.17176 C 0.01927 0.16065 0.01315 0.16968 0.01966 0.16389 C 0.02083 0.16273 0.02174 0.16065 0.02304 0.15995 C 0.02474 0.1588 0.02669 0.15856 0.02864 0.15787 C 0.03008 0.15741 0.03164 0.15671 0.03307 0.15602 C 0.04049 0.15718 0.04804 0.15764 0.05547 0.15995 C 0.05677 0.16042 0.05768 0.1625 0.05885 0.16389 C 0.0638 0.17037 0.06263 0.16852 0.06666 0.17593 C 0.06706 0.17847 0.06732 0.18125 0.06784 0.1838 C 0.0681 0.18588 0.06888 0.18773 0.06888 0.18981 C 0.06888 0.19699 0.06849 0.2044 0.06784 0.21157 C 0.06627 0.22708 0.0651 0.2213 0.06107 0.23542 C 0.06028 0.23819 0.05963 0.24097 0.05885 0.24352 C 0.0582 0.2456 0.05716 0.24722 0.05664 0.24954 C 0.05612 0.25139 0.05599 0.25347 0.05547 0.25532 C 0.05482 0.25764 0.0539 0.25926 0.05325 0.26134 C 0.05169 0.26667 0.0487 0.27731 0.0487 0.27731 C 0.04844 0.27986 0.04726 0.28843 0.04648 0.2912 C 0.04596 0.29329 0.04505 0.29514 0.04427 0.29722 C 0.04362 0.30278 0.04297 0.30949 0.04206 0.31505 C 0.0414 0.31921 0.04036 0.32292 0.03984 0.32708 C 0.03633 0.35185 0.04075 0.32106 0.0375 0.34097 C 0.03711 0.34352 0.03685 0.3463 0.03646 0.34884 C 0.03502 0.35787 0.03541 0.35255 0.03424 0.36273 C 0.03372 0.3669 0.03346 0.37083 0.03307 0.37477 C 0.03437 0.40602 0.03307 0.39213 0.03646 0.41644 C 0.03685 0.41921 0.03672 0.42222 0.0375 0.42454 L 0.03984 0.43056 C 0.0401 0.43449 0.04036 0.43843 0.04088 0.44236 C 0.04114 0.44444 0.04179 0.4463 0.04206 0.44838 C 0.04284 0.45509 0.0431 0.4662 0.04544 0.47222 C 0.04609 0.47431 0.047 0.47616 0.04765 0.47824 C 0.04817 0.48009 0.04844 0.48218 0.0487 0.48426 C 0.04922 0.48681 0.04909 0.48981 0.04987 0.49213 C 0.05065 0.49468 0.05221 0.49606 0.05325 0.49815 C 0.05534 0.50255 0.05573 0.50694 0.05885 0.50995 C 0.06094 0.51204 0.06549 0.51412 0.06549 0.51412 L 0.07565 0.52593 C 0.07669 0.52731 0.07773 0.52917 0.07903 0.52986 C 0.08008 0.53056 0.08125 0.53102 0.08229 0.53194 C 0.08359 0.5331 0.0845 0.53495 0.08567 0.53588 C 0.09088 0.54051 0.09075 0.53935 0.09583 0.5419 C 0.09687 0.54236 0.09804 0.54329 0.09909 0.54375 C 0.10703 0.54329 0.11484 0.54282 0.12265 0.5419 C 0.13867 0.53981 0.12304 0.54097 0.13268 0.53796 C 0.13567 0.53704 0.13867 0.53681 0.14166 0.53588 C 0.14505 0.53495 0.14987 0.53171 0.15286 0.52986 C 0.15664 0.52778 0.15508 0.52801 0.15742 0.52801 L 0.15742 0.52801 " pathEditMode="relative" ptsTypes="AAAAAAAAAAAAAAAAAAAAAAAAAAAAAAAAAAAAAAAAAAAAAAAAAAAAAAAAAAAAAAAAAAA">
                                      <p:cBhvr>
                                        <p:cTn id="8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45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453"/>
                            </p:stCondLst>
                            <p:childTnLst>
                              <p:par>
                                <p:cTn id="13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2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744 0.03959 L 0.01744 0.03959 C 0.01471 0.04283 0.01211 0.04607 0.0095 0.04954 C -0.00118 0.06482 0.01302 0.04746 0.00286 0.05949 C 0.00208 0.06158 0.00169 0.06389 0.00065 0.06551 C -0.00039 0.0669 -0.0017 0.06644 -0.00274 0.06736 C -0.00586 0.07037 -0.00925 0.07292 -0.01172 0.07732 C -0.01693 0.08681 -0.01302 0.08033 -0.01849 0.08727 C -0.01993 0.08936 -0.02136 0.09144 -0.02292 0.09329 C -0.02513 0.09607 -0.02969 0.10139 -0.02969 0.10139 C -0.0349 0.1007 -0.04011 0.10093 -0.04532 0.09931 C -0.04662 0.09885 -0.04753 0.0963 -0.0487 0.09537 C -0.04974 0.09445 -0.05092 0.09399 -0.05209 0.09329 C -0.05404 0.08982 -0.05651 0.08635 -0.05769 0.08149 C -0.05821 0.07894 -0.05834 0.07616 -0.05873 0.07338 C -0.05899 0.06713 -0.0599 0.03565 -0.06094 0.0257 C -0.06185 0.0176 -0.06329 0.00973 -0.06433 0.00186 C -0.06472 -0.00092 -0.06498 -0.00347 -0.0655 -0.00601 L -0.06771 -0.01805 C -0.0681 -0.02014 -0.06836 -0.02222 -0.06888 -0.02407 C -0.06954 -0.02662 -0.07032 -0.02939 -0.0711 -0.03194 C -0.07214 -0.03541 -0.07305 -0.03889 -0.07448 -0.04189 C -0.07526 -0.04375 -0.0767 -0.04444 -0.07774 -0.04583 C -0.0875 -0.05833 -0.07774 -0.04652 -0.08568 -0.05578 C -0.09154 -0.05509 -0.09753 -0.05486 -0.10352 -0.05393 C -0.10508 -0.05347 -0.10677 -0.05324 -0.10808 -0.05185 C -0.10977 -0.04976 -0.11094 -0.04629 -0.1125 -0.04398 C -0.11381 -0.04189 -0.12084 -0.03449 -0.12149 -0.03402 C -0.12422 -0.02662 -0.12644 -0.02106 -0.12813 -0.01203 C -0.12891 -0.0081 -0.12904 -0.00347 -0.13047 -0.00023 C -0.13151 0.00255 -0.13243 0.00556 -0.13373 0.00787 C -0.13477 0.00949 -0.13607 0.01019 -0.13711 0.01181 C -0.13829 0.01366 -0.13933 0.01574 -0.1405 0.01783 C -0.14688 0.01713 -0.15326 0.0169 -0.15951 0.01574 C -0.16185 0.01528 -0.16459 0.01227 -0.16628 0.00973 C -0.16745 0.00811 -0.16836 0.00556 -0.16967 0.00394 C -0.17618 -0.00578 -0.16993 0.00718 -0.17631 -0.0081 C -0.17709 -0.01203 -0.17787 -0.01597 -0.17852 -0.02014 C -0.1793 -0.02476 -0.18008 -0.02939 -0.18086 -0.03402 C -0.18112 -0.03588 -0.18151 -0.03796 -0.1819 -0.03981 C -0.18607 -0.05717 -0.18269 -0.03981 -0.18529 -0.05393 C -0.18568 -0.05926 -0.18633 -0.06435 -0.18633 -0.06967 C -0.18633 -0.07199 -0.18503 -0.08264 -0.18412 -0.08564 C -0.1836 -0.08773 -0.18269 -0.08958 -0.1819 -0.09166 C -0.18151 -0.09351 -0.18138 -0.09583 -0.18086 -0.09768 C -0.18021 -0.09976 -0.17878 -0.10115 -0.17852 -0.10347 C -0.178 -0.11134 -0.17852 -0.11944 -0.17852 -0.12731 L -0.17852 -0.12731 L -0.17852 -0.12731 L -0.17852 -0.12731 " pathEditMode="relative" ptsTypes="AAAAAAAAAAAAAAAAAAAAAAAAAAAAAAAAAAAAAAAAAAAAAAAAAA">
                                      <p:cBhvr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635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8357"/>
                            </p:stCondLst>
                            <p:childTnLst>
                              <p:par>
                                <p:cTn id="24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Un río y un hermoso paisaje. - Descargar Vectores Gratis ...">
            <a:extLst>
              <a:ext uri="{FF2B5EF4-FFF2-40B4-BE49-F238E27FC236}">
                <a16:creationId xmlns="" xmlns:a16="http://schemas.microsoft.com/office/drawing/2014/main" id="{AE848921-EA00-4404-9788-148449AA92E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79" b="1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5189EDC1-D9A2-491E-A411-312A3DC4652F}"/>
              </a:ext>
            </a:extLst>
          </p:cNvPr>
          <p:cNvSpPr txBox="1"/>
          <p:nvPr/>
        </p:nvSpPr>
        <p:spPr>
          <a:xfrm>
            <a:off x="0" y="226290"/>
            <a:ext cx="12191980" cy="83099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es-CL" sz="2400" dirty="0">
                <a:latin typeface="AR ESSENCE" panose="02000000000000000000" pitchFamily="2" charset="0"/>
              </a:rPr>
              <a:t>Presiona cada boca y escucha.</a:t>
            </a:r>
          </a:p>
          <a:p>
            <a:pPr marL="514350" indent="-514350">
              <a:buAutoNum type="arabicPeriod"/>
            </a:pPr>
            <a:r>
              <a:rPr lang="es-CL" sz="2400" dirty="0">
                <a:latin typeface="AR ESSENCE" panose="02000000000000000000" pitchFamily="2" charset="0"/>
              </a:rPr>
              <a:t>Presiona el círculo de la boca que se mueve igual al ejemplo: 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="" xmlns:a16="http://schemas.microsoft.com/office/drawing/2014/main" id="{C8A43063-4723-4620-B8FE-B653678996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6521" y="226290"/>
            <a:ext cx="2632410" cy="1629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DO">
            <a:hlinkClick r:id="" action="ppaction://media"/>
            <a:extLst>
              <a:ext uri="{FF2B5EF4-FFF2-40B4-BE49-F238E27FC236}">
                <a16:creationId xmlns="" xmlns:a16="http://schemas.microsoft.com/office/drawing/2014/main" id="{5CB9CF0B-C399-4F7E-A1B0-D0CB5A3D518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9"/>
          <a:srcRect l="34935" t="36632" r="39141" b="33572"/>
          <a:stretch/>
        </p:blipFill>
        <p:spPr>
          <a:xfrm>
            <a:off x="5206482" y="2168848"/>
            <a:ext cx="2108718" cy="13622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75000"/>
              </a:schemeClr>
            </a:solidFill>
            <a:prstDash val="solid"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LO">
            <a:hlinkClick r:id="" action="ppaction://media"/>
            <a:extLst>
              <a:ext uri="{FF2B5EF4-FFF2-40B4-BE49-F238E27FC236}">
                <a16:creationId xmlns="" xmlns:a16="http://schemas.microsoft.com/office/drawing/2014/main" id="{F9075508-9395-4D45-9DE9-29AFE77ECA08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10"/>
          <a:srcRect l="34935" t="36632" r="37822" b="36765"/>
          <a:stretch/>
        </p:blipFill>
        <p:spPr>
          <a:xfrm>
            <a:off x="1903446" y="4646644"/>
            <a:ext cx="2216020" cy="1216274"/>
          </a:xfrm>
          <a:prstGeom prst="rect">
            <a:avLst/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softEdge">
            <a:bevelT w="203200" h="101600" prst="cross"/>
            <a:contourClr>
              <a:srgbClr val="FFFFFF"/>
            </a:contourClr>
          </a:sp3d>
        </p:spPr>
      </p:pic>
      <p:pic>
        <p:nvPicPr>
          <p:cNvPr id="7" name="DO">
            <a:hlinkClick r:id="" action="ppaction://media"/>
            <a:extLst>
              <a:ext uri="{FF2B5EF4-FFF2-40B4-BE49-F238E27FC236}">
                <a16:creationId xmlns="" xmlns:a16="http://schemas.microsoft.com/office/drawing/2014/main" id="{0AD9504A-2279-4BC4-84CC-A51947E4DB0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9"/>
          <a:srcRect l="34935" t="36632" r="39141" b="33572"/>
          <a:stretch/>
        </p:blipFill>
        <p:spPr>
          <a:xfrm>
            <a:off x="7341398" y="4646644"/>
            <a:ext cx="2108718" cy="1362269"/>
          </a:xfrm>
          <a:prstGeom prst="rect">
            <a:avLst/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softEdge">
            <a:bevelT w="203200" h="101600" prst="cross"/>
            <a:contourClr>
              <a:srgbClr val="FFFFFF"/>
            </a:contourClr>
          </a:sp3d>
        </p:spPr>
      </p:pic>
      <p:sp>
        <p:nvSpPr>
          <p:cNvPr id="8" name="Oval 7">
            <a:extLst>
              <a:ext uri="{FF2B5EF4-FFF2-40B4-BE49-F238E27FC236}">
                <a16:creationId xmlns="" xmlns:a16="http://schemas.microsoft.com/office/drawing/2014/main" id="{8FEF6912-1DFD-4020-A315-555D1550B3EA}"/>
              </a:ext>
            </a:extLst>
          </p:cNvPr>
          <p:cNvSpPr/>
          <p:nvPr/>
        </p:nvSpPr>
        <p:spPr>
          <a:xfrm>
            <a:off x="9450116" y="5655290"/>
            <a:ext cx="907480" cy="86509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9" name="Oval 8">
            <a:extLst>
              <a:ext uri="{FF2B5EF4-FFF2-40B4-BE49-F238E27FC236}">
                <a16:creationId xmlns="" xmlns:a16="http://schemas.microsoft.com/office/drawing/2014/main" id="{60CCBCE9-6500-4425-B725-1A49A4C82154}"/>
              </a:ext>
            </a:extLst>
          </p:cNvPr>
          <p:cNvSpPr/>
          <p:nvPr/>
        </p:nvSpPr>
        <p:spPr>
          <a:xfrm>
            <a:off x="3449129" y="5695700"/>
            <a:ext cx="907480" cy="86509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10" name="Picture 2" descr="❌ Marca De Cruz Emoji">
            <a:extLst>
              <a:ext uri="{FF2B5EF4-FFF2-40B4-BE49-F238E27FC236}">
                <a16:creationId xmlns="" xmlns:a16="http://schemas.microsoft.com/office/drawing/2014/main" id="{E5137299-8B73-466D-8400-3A9D8E801B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515" y="5695699"/>
            <a:ext cx="865094" cy="865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Tick Mark Corregir - Gráficos vectoriales gratis en Pixabay">
            <a:extLst>
              <a:ext uri="{FF2B5EF4-FFF2-40B4-BE49-F238E27FC236}">
                <a16:creationId xmlns="" xmlns:a16="http://schemas.microsoft.com/office/drawing/2014/main" id="{4AB9E63B-33A6-47BC-8DEB-15B56EA16D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7556" y="5516841"/>
            <a:ext cx="933581" cy="865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40736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245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453"/>
                            </p:stCondLst>
                            <p:childTnLst>
                              <p:par>
                                <p:cTn id="9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0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294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943"/>
                            </p:stCondLst>
                            <p:childTnLst>
                              <p:par>
                                <p:cTn id="18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245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453"/>
                            </p:stCondLst>
                            <p:childTnLst>
                              <p:par>
                                <p:cTn id="26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7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28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4000"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>
            <a:extLst>
              <a:ext uri="{FF2B5EF4-FFF2-40B4-BE49-F238E27FC236}">
                <a16:creationId xmlns="" xmlns:a16="http://schemas.microsoft.com/office/drawing/2014/main" id="{EFD24E22-783F-4AF7-A0EE-F4DDF7983B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69" t="2024" r="2623" b="-2024"/>
          <a:stretch/>
        </p:blipFill>
        <p:spPr bwMode="auto">
          <a:xfrm>
            <a:off x="1693831" y="1631853"/>
            <a:ext cx="1391478" cy="2067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Dibujos animados de carácter dinosaurio soñoliento - Descargar PNG ...">
            <a:extLst>
              <a:ext uri="{FF2B5EF4-FFF2-40B4-BE49-F238E27FC236}">
                <a16:creationId xmlns="" xmlns:a16="http://schemas.microsoft.com/office/drawing/2014/main" id="{EF4C203F-1E4A-4907-ADE5-E8E5C418B5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5008" y="1631853"/>
            <a:ext cx="2314956" cy="2314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>
            <a:extLst>
              <a:ext uri="{FF2B5EF4-FFF2-40B4-BE49-F238E27FC236}">
                <a16:creationId xmlns="" xmlns:a16="http://schemas.microsoft.com/office/drawing/2014/main" id="{696E5555-0477-40BF-A25D-EB80B0CEE5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661"/>
          <a:stretch/>
        </p:blipFill>
        <p:spPr bwMode="auto">
          <a:xfrm>
            <a:off x="825348" y="1589649"/>
            <a:ext cx="910687" cy="2067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612B5521-629A-4219-8022-9CA1DD584DD5}"/>
              </a:ext>
            </a:extLst>
          </p:cNvPr>
          <p:cNvSpPr txBox="1"/>
          <p:nvPr/>
        </p:nvSpPr>
        <p:spPr>
          <a:xfrm>
            <a:off x="0" y="127021"/>
            <a:ext cx="12191999" cy="5847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CL" sz="3200" dirty="0">
                <a:latin typeface="AR ESSENCE" panose="02000000000000000000" pitchFamily="2" charset="0"/>
              </a:rPr>
              <a:t>Presiona a los dinosaurios para que vayan a su cueva, repite los sonidos: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F3E898F6-B47B-43F6-B4C4-E2D861500683}"/>
              </a:ext>
            </a:extLst>
          </p:cNvPr>
          <p:cNvSpPr txBox="1"/>
          <p:nvPr/>
        </p:nvSpPr>
        <p:spPr>
          <a:xfrm>
            <a:off x="10490200" y="365893"/>
            <a:ext cx="17018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CL" sz="9600" b="1" dirty="0" smtClean="0">
              <a:ln w="12700" cmpd="sng">
                <a:noFill/>
                <a:prstDash val="solid"/>
              </a:ln>
              <a:solidFill>
                <a:srgbClr val="996600"/>
              </a:solidFill>
              <a:latin typeface="AR ESSENCE" panose="02000000000000000000" pitchFamily="2" charset="0"/>
            </a:endParaRPr>
          </a:p>
          <a:p>
            <a:r>
              <a:rPr lang="es-CL" sz="9600" b="1" dirty="0" smtClean="0">
                <a:ln w="12700" cmpd="sng">
                  <a:noFill/>
                  <a:prstDash val="solid"/>
                </a:ln>
                <a:solidFill>
                  <a:srgbClr val="996600"/>
                </a:solidFill>
                <a:latin typeface="AR ESSENCE" panose="02000000000000000000" pitchFamily="2" charset="0"/>
              </a:rPr>
              <a:t>du</a:t>
            </a:r>
            <a:endParaRPr lang="es-CL" sz="9600" b="1" dirty="0">
              <a:ln w="12700" cmpd="sng">
                <a:noFill/>
                <a:prstDash val="solid"/>
              </a:ln>
              <a:solidFill>
                <a:srgbClr val="996600"/>
              </a:solidFill>
              <a:latin typeface="AR ESSENCE" panose="02000000000000000000" pitchFamily="2" charset="0"/>
            </a:endParaRPr>
          </a:p>
        </p:txBody>
      </p:sp>
      <p:pic>
        <p:nvPicPr>
          <p:cNvPr id="11" name="Picture 2">
            <a:extLst>
              <a:ext uri="{FF2B5EF4-FFF2-40B4-BE49-F238E27FC236}">
                <a16:creationId xmlns="" xmlns:a16="http://schemas.microsoft.com/office/drawing/2014/main" id="{23FCB696-12EE-413C-8B78-E5D5C8B10B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69" t="2024" r="2623" b="-2024"/>
          <a:stretch/>
        </p:blipFill>
        <p:spPr bwMode="auto">
          <a:xfrm>
            <a:off x="1736035" y="4349818"/>
            <a:ext cx="1391478" cy="2067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DF84E068-E2CF-4066-A239-728475C8D2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3611" y="4586478"/>
            <a:ext cx="2097751" cy="1613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>
            <a:extLst>
              <a:ext uri="{FF2B5EF4-FFF2-40B4-BE49-F238E27FC236}">
                <a16:creationId xmlns="" xmlns:a16="http://schemas.microsoft.com/office/drawing/2014/main" id="{D31F7031-0C94-42E6-ABD5-975364E3DD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661"/>
          <a:stretch/>
        </p:blipFill>
        <p:spPr bwMode="auto">
          <a:xfrm>
            <a:off x="867552" y="4307614"/>
            <a:ext cx="910687" cy="2067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DU">
            <a:hlinkClick r:id="" action="ppaction://media"/>
            <a:extLst>
              <a:ext uri="{FF2B5EF4-FFF2-40B4-BE49-F238E27FC236}">
                <a16:creationId xmlns="" xmlns:a16="http://schemas.microsoft.com/office/drawing/2014/main" id="{6A9DFBC1-3902-4486-BC22-14D09E8F22F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9"/>
          <a:srcRect l="35292" t="37985" r="38570" b="33955"/>
          <a:stretch/>
        </p:blipFill>
        <p:spPr>
          <a:xfrm>
            <a:off x="5445457" y="990408"/>
            <a:ext cx="2126188" cy="1282889"/>
          </a:xfrm>
          <a:prstGeom prst="rect">
            <a:avLst/>
          </a:prstGeom>
        </p:spPr>
      </p:pic>
      <p:pic>
        <p:nvPicPr>
          <p:cNvPr id="5" name="du 0,3">
            <a:hlinkClick r:id="" action="ppaction://media"/>
            <a:extLst>
              <a:ext uri="{FF2B5EF4-FFF2-40B4-BE49-F238E27FC236}">
                <a16:creationId xmlns="" xmlns:a16="http://schemas.microsoft.com/office/drawing/2014/main" id="{BD5EF3D4-5AEE-44C8-880B-B713B14609B9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10"/>
          <a:srcRect l="35292" t="39776" r="38570" b="35149"/>
          <a:stretch/>
        </p:blipFill>
        <p:spPr>
          <a:xfrm>
            <a:off x="5484969" y="3881982"/>
            <a:ext cx="2126188" cy="1146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7541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3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4" restart="whenNotActive" fill="hold" evtFilter="cancelBubble" nodeType="interactiveSeq">
                <p:stCondLst>
                  <p:cond evt="onClick" delay="0">
                    <p:tgtEl>
                      <p:spTgt spid="61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" fill="hold">
                      <p:stCondLst>
                        <p:cond delay="0"/>
                      </p:stCondLst>
                      <p:childTnLst>
                        <p:par>
                          <p:cTn id="6" fill="hold">
                            <p:stCondLst>
                              <p:cond delay="0"/>
                            </p:stCondLst>
                            <p:childTnLst>
                              <p:par>
                                <p:cTn id="7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2.96296E-6 L -0.61393 -0.00463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703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324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42"/>
                            </p:stCondLst>
                            <p:childTnLst>
                              <p:par>
                                <p:cTn id="13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2.59259E-6 L -0.60378 0.00741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195" y="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567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674"/>
                            </p:stCondLst>
                            <p:childTnLst>
                              <p:par>
                                <p:cTn id="24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5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Un río y un hermoso paisaje. - Descargar Vectores Gratis ...">
            <a:extLst>
              <a:ext uri="{FF2B5EF4-FFF2-40B4-BE49-F238E27FC236}">
                <a16:creationId xmlns="" xmlns:a16="http://schemas.microsoft.com/office/drawing/2014/main" id="{AE848921-EA00-4404-9788-148449AA92E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79" b="1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5189EDC1-D9A2-491E-A411-312A3DC4652F}"/>
              </a:ext>
            </a:extLst>
          </p:cNvPr>
          <p:cNvSpPr txBox="1"/>
          <p:nvPr/>
        </p:nvSpPr>
        <p:spPr>
          <a:xfrm>
            <a:off x="0" y="226290"/>
            <a:ext cx="12191980" cy="83099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es-CL" sz="2400" dirty="0">
                <a:latin typeface="AR ESSENCE" panose="02000000000000000000" pitchFamily="2" charset="0"/>
              </a:rPr>
              <a:t>Presiona cada boca y escucha.</a:t>
            </a:r>
          </a:p>
          <a:p>
            <a:pPr marL="514350" indent="-514350">
              <a:buAutoNum type="arabicPeriod"/>
            </a:pPr>
            <a:r>
              <a:rPr lang="es-CL" sz="2400" dirty="0">
                <a:latin typeface="AR ESSENCE" panose="02000000000000000000" pitchFamily="2" charset="0"/>
              </a:rPr>
              <a:t>Presiona el círculo de la boca que se mueve igual al ejemplo: 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="" xmlns:a16="http://schemas.microsoft.com/office/drawing/2014/main" id="{C8A43063-4723-4620-B8FE-B653678996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6521" y="226290"/>
            <a:ext cx="2632410" cy="1629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DU">
            <a:hlinkClick r:id="" action="ppaction://media"/>
            <a:extLst>
              <a:ext uri="{FF2B5EF4-FFF2-40B4-BE49-F238E27FC236}">
                <a16:creationId xmlns="" xmlns:a16="http://schemas.microsoft.com/office/drawing/2014/main" id="{AABEFF05-8304-4653-85A8-176BAE9A606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9"/>
          <a:srcRect l="33789" t="37449" r="37764" b="35613"/>
          <a:stretch/>
        </p:blipFill>
        <p:spPr>
          <a:xfrm>
            <a:off x="4938994" y="1856121"/>
            <a:ext cx="2313992" cy="1231641"/>
          </a:xfrm>
          <a:prstGeom prst="rect">
            <a:avLst/>
          </a:prstGeom>
          <a:ln w="107950" cap="rnd">
            <a:solidFill>
              <a:schemeClr val="accent2">
                <a:lumMod val="75000"/>
              </a:schemeClr>
            </a:solidFill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171450" prst="hardEdge"/>
            <a:extrusionClr>
              <a:srgbClr val="FFFFFF"/>
            </a:extrusionClr>
          </a:sp3d>
        </p:spPr>
      </p:pic>
      <p:pic>
        <p:nvPicPr>
          <p:cNvPr id="7" name="DU">
            <a:hlinkClick r:id="" action="ppaction://media"/>
            <a:extLst>
              <a:ext uri="{FF2B5EF4-FFF2-40B4-BE49-F238E27FC236}">
                <a16:creationId xmlns="" xmlns:a16="http://schemas.microsoft.com/office/drawing/2014/main" id="{5B304524-40BF-41DA-A02F-141B369FD62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9"/>
          <a:srcRect l="33789" t="37449" r="37764" b="35613"/>
          <a:stretch/>
        </p:blipFill>
        <p:spPr>
          <a:xfrm>
            <a:off x="2116258" y="4612013"/>
            <a:ext cx="2313992" cy="1231641"/>
          </a:xfrm>
          <a:prstGeom prst="rect">
            <a:avLst/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softEdge">
            <a:bevelT w="203200" h="101600" prst="cross"/>
            <a:contourClr>
              <a:srgbClr val="FFFFFF"/>
            </a:contourClr>
          </a:sp3d>
        </p:spPr>
      </p:pic>
      <p:pic>
        <p:nvPicPr>
          <p:cNvPr id="3" name="LU">
            <a:hlinkClick r:id="" action="ppaction://media"/>
            <a:extLst>
              <a:ext uri="{FF2B5EF4-FFF2-40B4-BE49-F238E27FC236}">
                <a16:creationId xmlns="" xmlns:a16="http://schemas.microsoft.com/office/drawing/2014/main" id="{0B7FB73D-7A30-4E23-805E-66D65D102D9A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10"/>
          <a:srcRect l="35777" t="36224" r="37993" b="33435"/>
          <a:stretch/>
        </p:blipFill>
        <p:spPr>
          <a:xfrm>
            <a:off x="8357808" y="4456503"/>
            <a:ext cx="2133600" cy="1387151"/>
          </a:xfrm>
          <a:prstGeom prst="rect">
            <a:avLst/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softEdge">
            <a:bevelT w="203200" h="101600" prst="cross"/>
            <a:contourClr>
              <a:srgbClr val="FFFFFF"/>
            </a:contourClr>
          </a:sp3d>
        </p:spPr>
      </p:pic>
      <p:sp>
        <p:nvSpPr>
          <p:cNvPr id="8" name="Oval 7">
            <a:extLst>
              <a:ext uri="{FF2B5EF4-FFF2-40B4-BE49-F238E27FC236}">
                <a16:creationId xmlns="" xmlns:a16="http://schemas.microsoft.com/office/drawing/2014/main" id="{FC941E2B-3A17-4EEA-9894-4CE12046A437}"/>
              </a:ext>
            </a:extLst>
          </p:cNvPr>
          <p:cNvSpPr/>
          <p:nvPr/>
        </p:nvSpPr>
        <p:spPr>
          <a:xfrm>
            <a:off x="3555098" y="5655024"/>
            <a:ext cx="907480" cy="86509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9" name="Oval 8">
            <a:extLst>
              <a:ext uri="{FF2B5EF4-FFF2-40B4-BE49-F238E27FC236}">
                <a16:creationId xmlns="" xmlns:a16="http://schemas.microsoft.com/office/drawing/2014/main" id="{F529BD4F-1F50-4D79-8232-53BA88496ECD}"/>
              </a:ext>
            </a:extLst>
          </p:cNvPr>
          <p:cNvSpPr/>
          <p:nvPr/>
        </p:nvSpPr>
        <p:spPr>
          <a:xfrm>
            <a:off x="9583928" y="5715001"/>
            <a:ext cx="907480" cy="86509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10" name="Picture 2" descr="❌ Marca De Cruz Emoji">
            <a:extLst>
              <a:ext uri="{FF2B5EF4-FFF2-40B4-BE49-F238E27FC236}">
                <a16:creationId xmlns="" xmlns:a16="http://schemas.microsoft.com/office/drawing/2014/main" id="{B0E45E13-1891-4CAA-9E98-57A3FB0703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6314" y="5715000"/>
            <a:ext cx="865094" cy="865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Tick Mark Corregir - Gráficos vectoriales gratis en Pixabay">
            <a:extLst>
              <a:ext uri="{FF2B5EF4-FFF2-40B4-BE49-F238E27FC236}">
                <a16:creationId xmlns="" xmlns:a16="http://schemas.microsoft.com/office/drawing/2014/main" id="{D4438EFC-D045-4ABE-B562-09E62FBA7C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2124" y="5485733"/>
            <a:ext cx="933581" cy="865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55201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324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324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287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4000"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inosaurio | Vectores, Fotos de Stock y PSD Gratis">
            <a:extLst>
              <a:ext uri="{FF2B5EF4-FFF2-40B4-BE49-F238E27FC236}">
                <a16:creationId xmlns="" xmlns:a16="http://schemas.microsoft.com/office/drawing/2014/main" id="{086ADC86-5327-4D52-80CF-9EDD5A9758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3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61962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B2D2022E-8937-4BEE-B0A5-4588B4D4F3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2347" y="3316459"/>
            <a:ext cx="4458441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A close up of a person&#10;&#10;Description automatically generated">
            <a:extLst>
              <a:ext uri="{FF2B5EF4-FFF2-40B4-BE49-F238E27FC236}">
                <a16:creationId xmlns="" xmlns:a16="http://schemas.microsoft.com/office/drawing/2014/main" id="{E1C35653-D4E4-434D-AEB3-C25D6FE87B2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38" t="34228" r="24718" b="20370"/>
          <a:stretch/>
        </p:blipFill>
        <p:spPr>
          <a:xfrm rot="4753672">
            <a:off x="2942954" y="1339095"/>
            <a:ext cx="1733713" cy="27150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932A8B8A-072A-4571-84FF-D52CD9ABE6AD}"/>
              </a:ext>
            </a:extLst>
          </p:cNvPr>
          <p:cNvSpPr txBox="1"/>
          <p:nvPr/>
        </p:nvSpPr>
        <p:spPr>
          <a:xfrm>
            <a:off x="7961492" y="1927548"/>
            <a:ext cx="3944617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s-CL" sz="6000" b="1" dirty="0">
                <a:ln/>
                <a:solidFill>
                  <a:schemeClr val="accent4"/>
                </a:solidFill>
                <a:latin typeface="AR ESSENCE" panose="02000000000000000000" pitchFamily="2" charset="0"/>
                <a:cs typeface="Arabic Typesetting" panose="020B0604020202020204" pitchFamily="66" charset="-78"/>
              </a:rPr>
              <a:t>Muy bien!!!</a:t>
            </a:r>
          </a:p>
        </p:txBody>
      </p:sp>
    </p:spTree>
    <p:extLst>
      <p:ext uri="{BB962C8B-B14F-4D97-AF65-F5344CB8AC3E}">
        <p14:creationId xmlns:p14="http://schemas.microsoft.com/office/powerpoint/2010/main" val="28137986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bujos Animados dinosaurio fotografía telón de fondo de fiesta de ...">
            <a:extLst>
              <a:ext uri="{FF2B5EF4-FFF2-40B4-BE49-F238E27FC236}">
                <a16:creationId xmlns="" xmlns:a16="http://schemas.microsoft.com/office/drawing/2014/main" id="{1736E136-7A0E-447F-A8BD-8BC9DCD59D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6813" y="0"/>
            <a:ext cx="46751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Nido De Pájaro Nidal - Gráficos vectoriales gratis en Pixabay">
            <a:extLst>
              <a:ext uri="{FF2B5EF4-FFF2-40B4-BE49-F238E27FC236}">
                <a16:creationId xmlns="" xmlns:a16="http://schemas.microsoft.com/office/drawing/2014/main" id="{0994C60D-D7D6-49CA-8C2D-DAD6D233A8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0489" y="1388228"/>
            <a:ext cx="2166415" cy="1631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Nido De Pájaro Nidal - Gráficos vectoriales gratis en Pixabay">
            <a:extLst>
              <a:ext uri="{FF2B5EF4-FFF2-40B4-BE49-F238E27FC236}">
                <a16:creationId xmlns="" xmlns:a16="http://schemas.microsoft.com/office/drawing/2014/main" id="{40ADF968-4055-417E-A5F5-FF03C82ABF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0489" y="3019838"/>
            <a:ext cx="2166415" cy="1631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Nido De Pájaro Nidal - Gráficos vectoriales gratis en Pixabay">
            <a:extLst>
              <a:ext uri="{FF2B5EF4-FFF2-40B4-BE49-F238E27FC236}">
                <a16:creationId xmlns="" xmlns:a16="http://schemas.microsoft.com/office/drawing/2014/main" id="{9ADB3A2D-3BA2-4146-9357-D28DF448B1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0489" y="4651448"/>
            <a:ext cx="2166415" cy="1631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A6103D76-0F9B-4B75-95BA-C15933884F14}"/>
              </a:ext>
            </a:extLst>
          </p:cNvPr>
          <p:cNvSpPr txBox="1"/>
          <p:nvPr/>
        </p:nvSpPr>
        <p:spPr>
          <a:xfrm>
            <a:off x="7662203" y="517535"/>
            <a:ext cx="45297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3200" dirty="0">
                <a:latin typeface="AR ESSENCE" panose="02000000000000000000" pitchFamily="2" charset="0"/>
              </a:rPr>
              <a:t>Presiona los huevos para que vuelvan al nido y repite: </a:t>
            </a:r>
          </a:p>
        </p:txBody>
      </p:sp>
      <p:pic>
        <p:nvPicPr>
          <p:cNvPr id="4" name="FONEMA D">
            <a:hlinkClick r:id="" action="ppaction://media"/>
            <a:extLst>
              <a:ext uri="{FF2B5EF4-FFF2-40B4-BE49-F238E27FC236}">
                <a16:creationId xmlns="" xmlns:a16="http://schemas.microsoft.com/office/drawing/2014/main" id="{0797991B-751B-4083-854C-5D5AE75E261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10"/>
          <a:srcRect l="35892" t="32771" r="36641" b="40364"/>
          <a:stretch/>
        </p:blipFill>
        <p:spPr>
          <a:xfrm>
            <a:off x="2238090" y="975753"/>
            <a:ext cx="2105720" cy="1157612"/>
          </a:xfrm>
          <a:prstGeom prst="rect">
            <a:avLst/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softEdge">
            <a:bevelT w="203200" h="101600" prst="cross"/>
            <a:contourClr>
              <a:srgbClr val="FFFFFF"/>
            </a:contourClr>
          </a:sp3d>
        </p:spPr>
      </p:pic>
      <p:pic>
        <p:nvPicPr>
          <p:cNvPr id="5" name="d 0,5">
            <a:hlinkClick r:id="" action="ppaction://media"/>
            <a:extLst>
              <a:ext uri="{FF2B5EF4-FFF2-40B4-BE49-F238E27FC236}">
                <a16:creationId xmlns="" xmlns:a16="http://schemas.microsoft.com/office/drawing/2014/main" id="{8E7CC443-85AE-4549-BB35-002B8527381E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11"/>
          <a:srcRect l="34934" t="32772" r="37599" b="41232"/>
          <a:stretch/>
        </p:blipFill>
        <p:spPr>
          <a:xfrm>
            <a:off x="2109544" y="2696523"/>
            <a:ext cx="2234266" cy="1188523"/>
          </a:xfrm>
          <a:prstGeom prst="rect">
            <a:avLst/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softEdge">
            <a:bevelT w="203200" h="101600" prst="cross"/>
            <a:contourClr>
              <a:srgbClr val="FFFFFF"/>
            </a:contourClr>
          </a:sp3d>
        </p:spPr>
      </p:pic>
      <p:pic>
        <p:nvPicPr>
          <p:cNvPr id="6" name="d 0,3">
            <a:hlinkClick r:id="" action="ppaction://media"/>
            <a:extLst>
              <a:ext uri="{FF2B5EF4-FFF2-40B4-BE49-F238E27FC236}">
                <a16:creationId xmlns="" xmlns:a16="http://schemas.microsoft.com/office/drawing/2014/main" id="{09204291-ABAF-4553-B1C3-71B8A78946BE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 rotWithShape="1">
          <a:blip r:embed="rId11"/>
          <a:srcRect l="35768" t="31522" r="37599" b="38697"/>
          <a:stretch/>
        </p:blipFill>
        <p:spPr>
          <a:xfrm>
            <a:off x="2177395" y="4651448"/>
            <a:ext cx="2166415" cy="1361596"/>
          </a:xfrm>
          <a:prstGeom prst="rect">
            <a:avLst/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softEdge">
            <a:bevelT w="203200" h="101600" prst="cross"/>
            <a:contourClr>
              <a:srgbClr val="FFFFFF"/>
            </a:contourClr>
          </a:sp3d>
        </p:spPr>
      </p:pic>
      <p:pic>
        <p:nvPicPr>
          <p:cNvPr id="11" name="Picture 2">
            <a:extLst>
              <a:ext uri="{FF2B5EF4-FFF2-40B4-BE49-F238E27FC236}">
                <a16:creationId xmlns="" xmlns:a16="http://schemas.microsoft.com/office/drawing/2014/main" id="{3B91F7AE-0400-490B-9EA3-ABC9099DB5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207" y="865043"/>
            <a:ext cx="891560" cy="1588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>
            <a:extLst>
              <a:ext uri="{FF2B5EF4-FFF2-40B4-BE49-F238E27FC236}">
                <a16:creationId xmlns="" xmlns:a16="http://schemas.microsoft.com/office/drawing/2014/main" id="{AA2A492D-0EF1-4C88-A6E2-60A77B97CE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207" y="2496653"/>
            <a:ext cx="891560" cy="1588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>
            <a:extLst>
              <a:ext uri="{FF2B5EF4-FFF2-40B4-BE49-F238E27FC236}">
                <a16:creationId xmlns="" xmlns:a16="http://schemas.microsoft.com/office/drawing/2014/main" id="{E7A305FC-55A6-4266-B5CA-9E5B60C727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207" y="4128263"/>
            <a:ext cx="891560" cy="1588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74946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3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video>
              <p:cMediaNode vol="80000">
                <p:cTn id="4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" fill="hold">
                      <p:stCondLst>
                        <p:cond delay="0"/>
                      </p:stCondLst>
                      <p:childTnLst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81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815"/>
                            </p:stCondLst>
                            <p:childTnLst>
                              <p:par>
                                <p:cTn id="11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815"/>
                            </p:stCondLst>
                            <p:childTnLst>
                              <p:par>
                                <p:cTn id="1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17 -0.01227 L 0.00417 -0.01204 C 0.00756 -0.02084 0.01016 -0.0257 0.01224 -0.03472 C 0.01576 -0.05046 0.01237 -0.04329 0.0168 -0.05116 C 0.01953 -0.07546 0.01589 -0.05023 0.02032 -0.06759 C 0.02123 -0.07153 0.02084 -0.07685 0.02253 -0.07986 C 0.02331 -0.08125 0.02422 -0.08241 0.02487 -0.08403 C 0.02878 -0.09352 0.02904 -0.0963 0.03295 -0.10463 C 0.03399 -0.10671 0.03503 -0.10903 0.03646 -0.11065 C 0.03776 -0.1125 0.03946 -0.11343 0.04102 -0.11482 C 0.04662 -0.12986 0.03972 -0.11389 0.04675 -0.12292 C 0.04857 -0.12523 0.04961 -0.12894 0.05144 -0.13125 C 0.0543 -0.13496 0.05808 -0.13681 0.06068 -0.14144 C 0.06576 -0.1507 0.05964 -0.14097 0.06641 -0.14769 C 0.06888 -0.15 0.07058 -0.15463 0.07331 -0.15579 C 0.07487 -0.15648 0.07644 -0.15695 0.078 -0.15787 C 0.08021 -0.15903 0.08256 -0.16088 0.0849 -0.16204 C 0.08646 -0.16273 0.08789 -0.1632 0.08946 -0.16389 C 0.09519 -0.1669 0.09167 -0.16667 0.09987 -0.16806 C 0.10873 -0.16968 0.12644 -0.17222 0.12644 -0.17199 C 0.14297 -0.17153 0.15951 -0.17176 0.17605 -0.17014 C 0.18099 -0.16968 0.18568 -0.16621 0.18985 -0.16204 C 0.19102 -0.16065 0.19219 -0.15949 0.19336 -0.15787 C 0.19414 -0.15671 0.19467 -0.15463 0.19558 -0.15371 C 0.19662 -0.15255 0.19792 -0.15232 0.19909 -0.15162 C 0.19987 -0.15023 0.20052 -0.14861 0.20144 -0.14769 C 0.20886 -0.13959 0.20078 -0.15255 0.20834 -0.14144 C 0.21211 -0.13588 0.21146 -0.13588 0.21407 -0.12917 C 0.21524 -0.12639 0.21641 -0.12361 0.21758 -0.12084 C 0.21797 -0.11898 0.2181 -0.11667 0.21875 -0.11482 C 0.21927 -0.1132 0.22045 -0.11227 0.22097 -0.11065 C 0.22201 -0.1081 0.2224 -0.10509 0.22331 -0.10255 C 0.22396 -0.10023 0.225 -0.09861 0.22565 -0.0963 C 0.22565 -0.09607 0.22852 -0.08102 0.22904 -0.07778 C 0.22943 -0.07593 0.22969 -0.07361 0.23021 -0.07176 L 0.23256 -0.06343 C 0.23464 -0.03009 0.2349 -0.03565 0.23138 0.01435 C 0.23125 0.0169 0.22982 0.01852 0.22904 0.0206 C 0.22696 0.03194 0.22917 0.02176 0.22565 0.03287 C 0.22474 0.03541 0.22422 0.03842 0.22331 0.04097 C 0.22136 0.04676 0.2168 0.05579 0.21407 0.05949 C 0.2125 0.06157 0.21094 0.06342 0.20951 0.06574 C 0.20456 0.07291 0.21016 0.06829 0.20144 0.07592 C 0.19896 0.07824 0.19453 0.07916 0.19219 0.08009 C 0.18243 0.08403 0.19336 0.08079 0.17826 0.08426 C 0.1668 0.08356 0.15521 0.08379 0.14375 0.08217 C 0.14128 0.08171 0.1392 0.07893 0.13672 0.07801 L 0.13217 0.07592 C 0.12904 0.07222 0.12539 0.06898 0.12292 0.06366 C 0.12019 0.05741 0.12071 0.05671 0.11836 0.0493 C 0.11758 0.04722 0.11654 0.04537 0.11602 0.04305 C 0.11498 0.03912 0.11511 0.03449 0.11368 0.03079 C 0.11146 0.02477 0.1112 0.02523 0.11029 0.01852 L 0.10795 0.00208 C 0.10756 -0.00394 0.10743 -0.01019 0.10677 -0.01644 C 0.10664 -0.01852 0.1056 -0.02037 0.1056 -0.02246 C 0.1056 -0.04908 0.10612 -0.07593 0.10677 -0.10255 C 0.1069 -0.10463 0.10756 -0.10648 0.10795 -0.10857 C 0.11172 -0.13195 0.10599 -0.10116 0.11146 -0.125 C 0.11407 -0.13681 0.11276 -0.13588 0.11602 -0.1456 C 0.11602 -0.14537 0.12175 -0.16088 0.12292 -0.16389 L 0.12526 -0.17014 C 0.12605 -0.17222 0.12657 -0.17454 0.12761 -0.17639 C 0.12865 -0.17824 0.12995 -0.18033 0.13099 -0.18241 C 0.1319 -0.18426 0.1323 -0.18704 0.13334 -0.18866 C 0.13737 -0.19491 0.13933 -0.19653 0.14375 -0.19884 C 0.14519 -0.19954 0.14675 -0.20023 0.14831 -0.20093 C 0.14948 -0.20232 0.15052 -0.20394 0.15183 -0.20509 C 0.15495 -0.20787 0.15899 -0.20787 0.16211 -0.20903 C 0.16342 -0.20949 0.16446 -0.21088 0.16563 -0.21111 C 0.17383 -0.21296 0.19792 -0.21482 0.20365 -0.21528 L 0.21289 -0.21736 C 0.21563 -0.21806 0.21836 -0.21898 0.22097 -0.21945 C 0.22644 -0.22037 0.23177 -0.22084 0.23711 -0.22153 C 0.23828 -0.22199 0.23946 -0.22315 0.24063 -0.22338 C 0.25873 -0.22755 0.26719 -0.22477 0.28789 -0.22338 C 0.29206 -0.21621 0.28855 -0.22107 0.29597 -0.21736 C 0.29831 -0.21621 0.30065 -0.21459 0.30287 -0.2132 L 0.30638 -0.21111 C 0.30756 -0.21042 0.30886 -0.21042 0.3099 -0.20903 C 0.31211 -0.20648 0.3142 -0.20255 0.3168 -0.20093 C 0.32071 -0.19861 0.32084 -0.19884 0.32487 -0.19468 C 0.32605 -0.19352 0.32722 -0.19236 0.32826 -0.19074 C 0.32995 -0.1882 0.33086 -0.18357 0.33295 -0.18241 L 0.33633 -0.18033 C 0.34349 -0.16158 0.33438 -0.18472 0.34102 -0.17014 C 0.3418 -0.16829 0.34245 -0.16597 0.34336 -0.16389 C 0.34467 -0.16111 0.34675 -0.15903 0.34792 -0.15579 C 0.3487 -0.15371 0.34935 -0.15162 0.35026 -0.14954 C 0.3517 -0.14676 0.35482 -0.14144 0.35482 -0.14121 C 0.35521 -0.13935 0.35547 -0.13727 0.35599 -0.13519 C 0.35703 -0.13079 0.35886 -0.125 0.36055 -0.12084 C 0.36133 -0.11945 0.36211 -0.11829 0.36289 -0.1169 C 0.36433 -0.10903 0.36472 -0.10834 0.36524 -0.09838 C 0.36537 -0.09491 0.36524 -0.09144 0.36524 -0.0882 L 0.36524 -0.08611 " pathEditMode="relative" rAng="0" ptsTypes="AAAAAAAAAAAAAAAAAAAAAAAAAAAAAAAAAAAAAAAAAAAAAAAAAAAAAAAAAAAAAAAAAAAAAAAAAAAAAAAAAAAAAAAAAAAAAAAA">
                                      <p:cBhvr>
                                        <p:cTn id="1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047" y="-58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484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842"/>
                            </p:stCondLst>
                            <p:childTnLst>
                              <p:par>
                                <p:cTn id="22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3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842"/>
                            </p:stCondLst>
                            <p:childTnLst>
                              <p:par>
                                <p:cTn id="2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17 -0.01227 L 0.00417 -0.01204 C 0.00756 -0.02083 0.01016 -0.02569 0.01224 -0.03472 C 0.01576 -0.05046 0.01237 -0.04329 0.0168 -0.05116 C 0.01953 -0.07546 0.01589 -0.05023 0.02032 -0.06759 C 0.02123 -0.07153 0.02084 -0.07685 0.02253 -0.07986 C 0.02331 -0.08125 0.02422 -0.08241 0.02487 -0.08403 C 0.02878 -0.09352 0.02904 -0.0963 0.03295 -0.10463 C 0.03399 -0.10671 0.03503 -0.10903 0.03646 -0.11065 C 0.03776 -0.1125 0.03946 -0.11342 0.04102 -0.11481 C 0.04662 -0.12986 0.03972 -0.11389 0.04675 -0.12292 C 0.04857 -0.12523 0.04961 -0.12893 0.05144 -0.13125 C 0.0543 -0.13495 0.05808 -0.1368 0.06068 -0.14143 C 0.06576 -0.15069 0.05964 -0.14097 0.06641 -0.14768 C 0.06888 -0.15 0.07058 -0.15463 0.07331 -0.15579 C 0.07487 -0.15648 0.07644 -0.15694 0.078 -0.15787 C 0.08021 -0.15903 0.08256 -0.16088 0.0849 -0.16204 C 0.08646 -0.16273 0.08789 -0.16319 0.08946 -0.16389 C 0.09519 -0.1669 0.09167 -0.16667 0.09987 -0.16805 C 0.10873 -0.16967 0.12644 -0.17222 0.12644 -0.17199 C 0.14297 -0.17153 0.15951 -0.17176 0.17605 -0.17014 C 0.18099 -0.16967 0.18568 -0.1662 0.18985 -0.16204 C 0.19102 -0.16065 0.19219 -0.15949 0.19336 -0.15787 C 0.19414 -0.15671 0.19467 -0.15463 0.19558 -0.1537 C 0.19662 -0.15255 0.19792 -0.15231 0.19909 -0.15162 C 0.19987 -0.15023 0.20052 -0.14861 0.20144 -0.14768 C 0.20886 -0.13958 0.20078 -0.15255 0.20834 -0.14143 C 0.21211 -0.13588 0.21146 -0.13588 0.21407 -0.12917 C 0.21524 -0.12639 0.21641 -0.12361 0.21758 -0.12083 C 0.21797 -0.11898 0.2181 -0.11667 0.21875 -0.11481 C 0.21927 -0.11319 0.22045 -0.11227 0.22097 -0.11065 C 0.22201 -0.1081 0.2224 -0.10509 0.22331 -0.10255 C 0.22396 -0.10023 0.225 -0.09861 0.22565 -0.0963 C 0.22565 -0.09606 0.22852 -0.08102 0.22904 -0.07778 C 0.22943 -0.07592 0.22969 -0.07361 0.23021 -0.07176 L 0.23256 -0.06342 C 0.23464 -0.03009 0.2349 -0.03565 0.23138 0.01435 C 0.23125 0.0169 0.22982 0.01852 0.22904 0.0206 C 0.22696 0.03195 0.22917 0.02176 0.22565 0.03287 C 0.22474 0.03542 0.22422 0.03843 0.22331 0.04097 C 0.22136 0.04676 0.2168 0.05579 0.21407 0.05949 C 0.2125 0.06158 0.21094 0.06343 0.20951 0.06574 C 0.20456 0.07292 0.21016 0.06829 0.20144 0.07593 C 0.19896 0.07824 0.19453 0.07917 0.19219 0.08009 C 0.18243 0.08403 0.19336 0.08079 0.17826 0.08426 C 0.1668 0.08357 0.15521 0.0838 0.14375 0.08218 C 0.14128 0.08171 0.1392 0.07894 0.13672 0.07801 L 0.13217 0.07593 C 0.12904 0.07222 0.12539 0.06898 0.12292 0.06366 C 0.12019 0.05741 0.12071 0.05671 0.11836 0.04931 C 0.11758 0.04722 0.11654 0.04537 0.11602 0.04306 C 0.11498 0.03912 0.11511 0.03449 0.11368 0.03079 C 0.11146 0.02477 0.1112 0.02523 0.11029 0.01852 L 0.10795 0.00208 C 0.10756 -0.00393 0.10743 -0.01018 0.10677 -0.01643 C 0.10664 -0.01852 0.1056 -0.02037 0.1056 -0.02245 C 0.1056 -0.04907 0.10612 -0.07592 0.10677 -0.10255 C 0.1069 -0.10463 0.10756 -0.10648 0.10795 -0.10856 C 0.11172 -0.13194 0.10599 -0.10116 0.11146 -0.125 C 0.11407 -0.1368 0.11276 -0.13588 0.11602 -0.1456 C 0.11602 -0.14537 0.12175 -0.16088 0.12292 -0.16389 L 0.12526 -0.17014 C 0.12605 -0.17222 0.12657 -0.17454 0.12761 -0.17639 C 0.12865 -0.17824 0.12995 -0.18032 0.13099 -0.18241 C 0.1319 -0.18426 0.1323 -0.18704 0.13334 -0.18866 C 0.13737 -0.19491 0.13933 -0.19653 0.14375 -0.19884 C 0.14519 -0.19954 0.14675 -0.20023 0.14831 -0.20092 C 0.14948 -0.20231 0.15052 -0.20393 0.15183 -0.20509 C 0.15495 -0.20787 0.15899 -0.20787 0.16211 -0.20903 C 0.16342 -0.20949 0.16446 -0.21088 0.16563 -0.21111 C 0.17383 -0.21296 0.19792 -0.21481 0.20365 -0.21528 L 0.21289 -0.21736 C 0.21563 -0.21805 0.21836 -0.21898 0.22097 -0.21944 C 0.22644 -0.22037 0.23177 -0.22083 0.23711 -0.22153 C 0.23828 -0.22199 0.23946 -0.22315 0.24063 -0.22338 C 0.25873 -0.22755 0.26719 -0.22477 0.28789 -0.22338 C 0.29206 -0.2162 0.28855 -0.22106 0.29597 -0.21736 C 0.29831 -0.2162 0.30065 -0.21458 0.30287 -0.21319 L 0.30638 -0.21111 C 0.30756 -0.21042 0.30886 -0.21042 0.3099 -0.20903 C 0.31211 -0.20648 0.3142 -0.20255 0.3168 -0.20092 C 0.32071 -0.19861 0.32084 -0.19884 0.32487 -0.19467 C 0.32605 -0.19352 0.32722 -0.19236 0.32826 -0.19074 C 0.32995 -0.18819 0.33086 -0.18356 0.33295 -0.18241 L 0.33633 -0.18032 C 0.34349 -0.16157 0.33438 -0.18472 0.34102 -0.17014 C 0.3418 -0.16829 0.34245 -0.16597 0.34336 -0.16389 C 0.34467 -0.16111 0.34675 -0.15903 0.34792 -0.15579 C 0.3487 -0.1537 0.34935 -0.15162 0.35026 -0.14954 C 0.3517 -0.14676 0.35482 -0.14143 0.35482 -0.1412 C 0.35521 -0.13935 0.35547 -0.13727 0.35599 -0.13518 C 0.35703 -0.13079 0.35886 -0.125 0.36055 -0.12083 C 0.36133 -0.11944 0.36211 -0.11829 0.36289 -0.1169 C 0.36433 -0.10903 0.36472 -0.10833 0.36524 -0.09838 C 0.36537 -0.09491 0.36524 -0.09143 0.36524 -0.08819 L 0.36524 -0.08611 " pathEditMode="relative" rAng="0" ptsTypes="AAAAAAAAAAAAAAAAAAAAAAAAAAAAAAAAAAAAAAAAAAAAAAAAAAAAAAAAAAAAAAAAAAAAAAAAAAAAAAAAAAAAAAAAAAAAAAAA">
                                      <p:cBhvr>
                                        <p:cTn id="2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047" y="-58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808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085"/>
                            </p:stCondLst>
                            <p:childTnLst>
                              <p:par>
                                <p:cTn id="33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4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8085"/>
                            </p:stCondLst>
                            <p:childTnLst>
                              <p:par>
                                <p:cTn id="3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17 -0.01227 L 0.00417 -0.01203 C 0.00756 -0.02083 0.01016 -0.02569 0.01224 -0.03472 C 0.01576 -0.05046 0.01237 -0.04328 0.0168 -0.05115 C 0.01953 -0.07546 0.01589 -0.05023 0.02032 -0.06759 C 0.02123 -0.07153 0.02084 -0.07685 0.02253 -0.07986 C 0.02331 -0.08125 0.02422 -0.0824 0.02487 -0.08403 C 0.02878 -0.09352 0.02904 -0.09629 0.03295 -0.10463 C 0.03399 -0.10671 0.03503 -0.10903 0.03646 -0.11065 C 0.03776 -0.1125 0.03946 -0.11342 0.04102 -0.11481 C 0.04662 -0.12986 0.03972 -0.11389 0.04675 -0.12291 C 0.04857 -0.12523 0.04961 -0.12893 0.05144 -0.13125 C 0.0543 -0.13495 0.05808 -0.1368 0.06068 -0.14143 C 0.06576 -0.15069 0.05964 -0.14097 0.06641 -0.14768 C 0.06888 -0.15 0.07058 -0.15463 0.07331 -0.15578 C 0.07487 -0.15648 0.07644 -0.15694 0.078 -0.15787 C 0.08021 -0.15903 0.08256 -0.16088 0.0849 -0.16203 C 0.08646 -0.16273 0.08789 -0.16319 0.08946 -0.16389 C 0.09519 -0.1669 0.09167 -0.16666 0.09987 -0.16805 C 0.10873 -0.16967 0.12644 -0.17222 0.12644 -0.17199 C 0.14297 -0.17153 0.15951 -0.17176 0.17605 -0.17014 C 0.18099 -0.16967 0.18568 -0.1662 0.18985 -0.16203 C 0.19102 -0.16065 0.19219 -0.15949 0.19336 -0.15787 C 0.19414 -0.15671 0.19467 -0.15463 0.19558 -0.1537 C 0.19662 -0.15254 0.19792 -0.15231 0.19909 -0.15162 C 0.19987 -0.15023 0.20052 -0.14861 0.20144 -0.14768 C 0.20886 -0.13958 0.20078 -0.15254 0.20834 -0.14143 C 0.21211 -0.13588 0.21146 -0.13588 0.21407 -0.12916 C 0.21524 -0.12639 0.21641 -0.12361 0.21758 -0.12083 C 0.21797 -0.11898 0.2181 -0.11666 0.21875 -0.11481 C 0.21927 -0.11319 0.22045 -0.11227 0.22097 -0.11065 C 0.22201 -0.1081 0.2224 -0.10509 0.22331 -0.10254 C 0.22396 -0.10023 0.225 -0.09861 0.22565 -0.09629 C 0.22565 -0.09606 0.22852 -0.08102 0.22904 -0.07778 C 0.22943 -0.07592 0.22969 -0.07361 0.23021 -0.07176 L 0.23256 -0.06342 C 0.23464 -0.03009 0.2349 -0.03565 0.23138 0.01435 C 0.23125 0.0169 0.22982 0.01852 0.22904 0.0206 C 0.22696 0.03195 0.22917 0.02176 0.22565 0.03287 C 0.22474 0.03542 0.22422 0.03843 0.22331 0.04097 C 0.22136 0.04676 0.2168 0.05579 0.21407 0.05949 C 0.2125 0.06158 0.21094 0.06343 0.20951 0.06574 C 0.20456 0.07292 0.21016 0.06829 0.20144 0.07593 C 0.19896 0.07824 0.19453 0.07917 0.19219 0.0801 C 0.18243 0.08403 0.19336 0.08079 0.17826 0.08426 C 0.1668 0.08357 0.15521 0.0838 0.14375 0.08218 C 0.14128 0.08172 0.1392 0.07894 0.13672 0.07801 L 0.13217 0.07593 C 0.12904 0.07222 0.12539 0.06898 0.12292 0.06366 C 0.12019 0.05741 0.12071 0.05672 0.11836 0.04931 C 0.11758 0.04722 0.11654 0.04537 0.11602 0.04306 C 0.11498 0.03912 0.11511 0.03449 0.11368 0.03079 C 0.11146 0.02477 0.1112 0.02523 0.11029 0.01852 L 0.10795 0.00209 C 0.10756 -0.00393 0.10743 -0.01018 0.10677 -0.01643 C 0.10664 -0.01852 0.1056 -0.02037 0.1056 -0.02245 C 0.1056 -0.04907 0.10612 -0.07592 0.10677 -0.10254 C 0.1069 -0.10463 0.10756 -0.10648 0.10795 -0.10856 C 0.11172 -0.13194 0.10599 -0.10115 0.11146 -0.125 C 0.11407 -0.1368 0.11276 -0.13588 0.11602 -0.1456 C 0.11602 -0.14537 0.12175 -0.16088 0.12292 -0.16389 L 0.12526 -0.17014 C 0.12605 -0.17222 0.12657 -0.17453 0.12761 -0.17639 C 0.12865 -0.17824 0.12995 -0.18032 0.13099 -0.1824 C 0.1319 -0.18426 0.1323 -0.18703 0.13334 -0.18865 C 0.13737 -0.1949 0.13933 -0.19653 0.14375 -0.19884 C 0.14519 -0.19953 0.14675 -0.20023 0.14831 -0.20092 C 0.14948 -0.20231 0.15052 -0.20393 0.15183 -0.20509 C 0.15495 -0.20787 0.15899 -0.20787 0.16211 -0.20903 C 0.16342 -0.20949 0.16446 -0.21088 0.16563 -0.21111 C 0.17383 -0.21296 0.19792 -0.21481 0.20365 -0.21528 L 0.21289 -0.21736 C 0.21563 -0.21805 0.21836 -0.21898 0.22097 -0.21944 C 0.22644 -0.22037 0.23177 -0.22083 0.23711 -0.22153 C 0.23828 -0.22199 0.23946 -0.22315 0.24063 -0.22338 C 0.25873 -0.22754 0.26719 -0.22477 0.28789 -0.22338 C 0.29206 -0.2162 0.28855 -0.22106 0.29597 -0.21736 C 0.29831 -0.2162 0.30065 -0.21458 0.30287 -0.21319 L 0.30638 -0.21111 C 0.30756 -0.21041 0.30886 -0.21041 0.3099 -0.20903 C 0.31211 -0.20648 0.3142 -0.20254 0.3168 -0.20092 C 0.32071 -0.19861 0.32084 -0.19884 0.32487 -0.19467 C 0.32605 -0.19352 0.32722 -0.19236 0.32826 -0.19074 C 0.32995 -0.18819 0.33086 -0.18356 0.33295 -0.1824 L 0.33633 -0.18032 C 0.34349 -0.16157 0.33438 -0.18472 0.34102 -0.17014 C 0.3418 -0.16828 0.34245 -0.16597 0.34336 -0.16389 C 0.34467 -0.16111 0.34675 -0.15903 0.34792 -0.15578 C 0.3487 -0.1537 0.34935 -0.15162 0.35026 -0.14953 C 0.3517 -0.14676 0.35482 -0.14143 0.35482 -0.1412 C 0.35521 -0.13935 0.35547 -0.13727 0.35599 -0.13518 C 0.35703 -0.13078 0.35886 -0.125 0.36055 -0.12083 C 0.36133 -0.11944 0.36211 -0.11828 0.36289 -0.1169 C 0.36433 -0.10903 0.36472 -0.10833 0.36524 -0.09838 C 0.36537 -0.0949 0.36524 -0.09143 0.36524 -0.08819 L 0.36524 -0.08611 " pathEditMode="relative" rAng="0" ptsTypes="AAAAAAAAAAAAAAAAAAAAAAAAAAAAAAAAAAAAAAAAAAAAAAAAAAAAAAAAAAAAAAAAAAAAAAAAAAAAAAAAAAAAAAAAAAAAAAAA">
                                      <p:cBhvr>
                                        <p:cTn id="3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047" y="-58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ibujos Animados dinosaurio fotografía telón de fondo de fiesta de ...">
            <a:extLst>
              <a:ext uri="{FF2B5EF4-FFF2-40B4-BE49-F238E27FC236}">
                <a16:creationId xmlns="" xmlns:a16="http://schemas.microsoft.com/office/drawing/2014/main" id="{41D8783C-A330-4FD5-93E6-24F9C43221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751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42E835F7-25B3-4A6E-B6DC-A289B6E4CB7B}"/>
              </a:ext>
            </a:extLst>
          </p:cNvPr>
          <p:cNvSpPr txBox="1"/>
          <p:nvPr/>
        </p:nvSpPr>
        <p:spPr>
          <a:xfrm>
            <a:off x="72694" y="636805"/>
            <a:ext cx="452979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3200" dirty="0">
                <a:latin typeface="AR ESSENCE" panose="02000000000000000000" pitchFamily="2" charset="0"/>
              </a:rPr>
              <a:t>Presiona las tres bocas que dicen “d”: </a:t>
            </a:r>
          </a:p>
        </p:txBody>
      </p:sp>
      <p:pic>
        <p:nvPicPr>
          <p:cNvPr id="5" name="Picture 4" descr="A close up of a boy&#10;&#10;Description automatically generated">
            <a:extLst>
              <a:ext uri="{FF2B5EF4-FFF2-40B4-BE49-F238E27FC236}">
                <a16:creationId xmlns="" xmlns:a16="http://schemas.microsoft.com/office/drawing/2014/main" id="{1A4EA394-F7CB-457B-B31D-EFF0B2BD5DE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96" t="36871" r="29833" b="17476"/>
          <a:stretch/>
        </p:blipFill>
        <p:spPr>
          <a:xfrm rot="5400000">
            <a:off x="5913162" y="-244465"/>
            <a:ext cx="1733715" cy="28639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 descr="A close up of a baby&#10;&#10;Description automatically generated">
            <a:extLst>
              <a:ext uri="{FF2B5EF4-FFF2-40B4-BE49-F238E27FC236}">
                <a16:creationId xmlns="" xmlns:a16="http://schemas.microsoft.com/office/drawing/2014/main" id="{87030232-09E6-43FF-A334-CBA55E686C6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23" t="37872" r="25008" b="11689"/>
          <a:stretch/>
        </p:blipFill>
        <p:spPr>
          <a:xfrm rot="5400000">
            <a:off x="9196905" y="2102210"/>
            <a:ext cx="1899212" cy="27150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8" descr="A close up of a girl&#10;&#10;Description automatically generated">
            <a:extLst>
              <a:ext uri="{FF2B5EF4-FFF2-40B4-BE49-F238E27FC236}">
                <a16:creationId xmlns="" xmlns:a16="http://schemas.microsoft.com/office/drawing/2014/main" id="{70A71077-CB6F-4EDC-9A6F-F6BB6C1C706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99" t="37601" r="23205" b="20233"/>
          <a:stretch/>
        </p:blipFill>
        <p:spPr>
          <a:xfrm rot="5400000">
            <a:off x="5861175" y="1996982"/>
            <a:ext cx="1837687" cy="28639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9" descr="A close up of a person&#10;&#10;Description automatically generated">
            <a:extLst>
              <a:ext uri="{FF2B5EF4-FFF2-40B4-BE49-F238E27FC236}">
                <a16:creationId xmlns="" xmlns:a16="http://schemas.microsoft.com/office/drawing/2014/main" id="{45C74591-5059-4214-83B8-634D84812A30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38" t="34228" r="24718" b="20370"/>
          <a:stretch/>
        </p:blipFill>
        <p:spPr>
          <a:xfrm rot="5400000">
            <a:off x="9279654" y="-118018"/>
            <a:ext cx="1733713" cy="27150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10" descr="A close up of a person&#10;&#10;Description automatically generated">
            <a:extLst>
              <a:ext uri="{FF2B5EF4-FFF2-40B4-BE49-F238E27FC236}">
                <a16:creationId xmlns="" xmlns:a16="http://schemas.microsoft.com/office/drawing/2014/main" id="{3B00C1FA-0E69-44F6-B8E2-7A442BCE7BB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38" t="34228" r="24718" b="20370"/>
          <a:stretch/>
        </p:blipFill>
        <p:spPr>
          <a:xfrm rot="5400000">
            <a:off x="5838698" y="4312939"/>
            <a:ext cx="1733713" cy="27150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Picture 11" descr="A close up of a person&#10;&#10;Description automatically generated">
            <a:extLst>
              <a:ext uri="{FF2B5EF4-FFF2-40B4-BE49-F238E27FC236}">
                <a16:creationId xmlns="" xmlns:a16="http://schemas.microsoft.com/office/drawing/2014/main" id="{5B9511FC-BF9D-4B1B-B277-0DA87529654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38" t="34228" r="24718" b="20370"/>
          <a:stretch/>
        </p:blipFill>
        <p:spPr>
          <a:xfrm rot="5400000">
            <a:off x="9290441" y="4270403"/>
            <a:ext cx="1733713" cy="27150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316" name="Picture 4" descr="❌ Marca De Cruz Emoji">
            <a:extLst>
              <a:ext uri="{FF2B5EF4-FFF2-40B4-BE49-F238E27FC236}">
                <a16:creationId xmlns="" xmlns:a16="http://schemas.microsoft.com/office/drawing/2014/main" id="{C93717EC-DEE6-41A3-8E8B-12AEF6C902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2257" y="368240"/>
            <a:ext cx="1521853" cy="1521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❌ Marca De Cruz Emoji">
            <a:extLst>
              <a:ext uri="{FF2B5EF4-FFF2-40B4-BE49-F238E27FC236}">
                <a16:creationId xmlns="" xmlns:a16="http://schemas.microsoft.com/office/drawing/2014/main" id="{BC79C31B-55C9-4544-BFB8-0798DB827C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091" y="2698815"/>
            <a:ext cx="1521853" cy="1521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❌ Marca De Cruz Emoji">
            <a:extLst>
              <a:ext uri="{FF2B5EF4-FFF2-40B4-BE49-F238E27FC236}">
                <a16:creationId xmlns="" xmlns:a16="http://schemas.microsoft.com/office/drawing/2014/main" id="{3F6433F8-33EF-4C90-9010-ED9D08C3E3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6370" y="2698814"/>
            <a:ext cx="1521853" cy="1521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10182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2000"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2000"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2000"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="" xmlns:a16="http://schemas.microsoft.com/office/drawing/2014/main" id="{B0C67455-8746-49E0-BD54-1105E16583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3186" y="3897016"/>
            <a:ext cx="2350190" cy="1807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Tiranosaurio rex, dinosaurio carnívoro bípedo GAME (con imágenes ...">
            <a:extLst>
              <a:ext uri="{FF2B5EF4-FFF2-40B4-BE49-F238E27FC236}">
                <a16:creationId xmlns="" xmlns:a16="http://schemas.microsoft.com/office/drawing/2014/main" id="{2AEFCC74-B727-4783-99CF-4DA5A89E6B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1784" y="3603765"/>
            <a:ext cx="2235239" cy="2100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2AE4255C-4CB4-4640-B41E-CE23F4DF050B}"/>
              </a:ext>
            </a:extLst>
          </p:cNvPr>
          <p:cNvSpPr txBox="1"/>
          <p:nvPr/>
        </p:nvSpPr>
        <p:spPr>
          <a:xfrm>
            <a:off x="0" y="127021"/>
            <a:ext cx="12191999" cy="5847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L" sz="3200" dirty="0">
                <a:latin typeface="AR ESSENCE" panose="02000000000000000000" pitchFamily="2" charset="0"/>
              </a:rPr>
              <a:t>Presiona las rocas para ver que esconden y repite los sonidos: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B3ECFE71-2A75-493F-899D-A6CB3B960522}"/>
              </a:ext>
            </a:extLst>
          </p:cNvPr>
          <p:cNvSpPr txBox="1"/>
          <p:nvPr/>
        </p:nvSpPr>
        <p:spPr>
          <a:xfrm>
            <a:off x="10236200" y="613734"/>
            <a:ext cx="18027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9600" b="1" dirty="0">
                <a:ln w="12700" cmpd="sng">
                  <a:noFill/>
                  <a:prstDash val="solid"/>
                </a:ln>
                <a:solidFill>
                  <a:srgbClr val="996600"/>
                </a:solidFill>
                <a:latin typeface="AR ESSENCE" panose="02000000000000000000" pitchFamily="2" charset="0"/>
              </a:rPr>
              <a:t>da</a:t>
            </a:r>
          </a:p>
        </p:txBody>
      </p:sp>
      <p:pic>
        <p:nvPicPr>
          <p:cNvPr id="4" name="da 0,3">
            <a:hlinkClick r:id="" action="ppaction://media"/>
            <a:extLst>
              <a:ext uri="{FF2B5EF4-FFF2-40B4-BE49-F238E27FC236}">
                <a16:creationId xmlns="" xmlns:a16="http://schemas.microsoft.com/office/drawing/2014/main" id="{1554DE24-BECC-4BFE-A2B5-1635658614D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9"/>
          <a:srcRect l="35586" t="36509" r="38744" b="36642"/>
          <a:stretch/>
        </p:blipFill>
        <p:spPr>
          <a:xfrm>
            <a:off x="9555996" y="4477009"/>
            <a:ext cx="2088108" cy="1227545"/>
          </a:xfrm>
          <a:prstGeom prst="rect">
            <a:avLst/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softEdge">
            <a:bevelT w="203200" h="101600" prst="cross"/>
            <a:contourClr>
              <a:srgbClr val="FFFFFF"/>
            </a:contourClr>
          </a:sp3d>
        </p:spPr>
      </p:pic>
      <p:pic>
        <p:nvPicPr>
          <p:cNvPr id="8" name="DA">
            <a:hlinkClick r:id="" action="ppaction://media"/>
            <a:extLst>
              <a:ext uri="{FF2B5EF4-FFF2-40B4-BE49-F238E27FC236}">
                <a16:creationId xmlns="" xmlns:a16="http://schemas.microsoft.com/office/drawing/2014/main" id="{E7F777AB-313F-421B-8940-82D8F9203D3A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10"/>
          <a:srcRect l="35623" t="36509" r="38744" b="33572"/>
          <a:stretch/>
        </p:blipFill>
        <p:spPr>
          <a:xfrm>
            <a:off x="388256" y="4406820"/>
            <a:ext cx="2085023" cy="1367922"/>
          </a:xfrm>
          <a:prstGeom prst="rect">
            <a:avLst/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softEdge">
            <a:bevelT w="203200" h="101600" prst="cross"/>
            <a:contourClr>
              <a:srgbClr val="FFFFFF"/>
            </a:contourClr>
          </a:sp3d>
        </p:spPr>
      </p:pic>
      <p:pic>
        <p:nvPicPr>
          <p:cNvPr id="2052" name="Picture 4" descr="⛰️ Montaña Emoji">
            <a:extLst>
              <a:ext uri="{FF2B5EF4-FFF2-40B4-BE49-F238E27FC236}">
                <a16:creationId xmlns="" xmlns:a16="http://schemas.microsoft.com/office/drawing/2014/main" id="{FF6C13CD-5D64-4334-BE78-E54BAEC729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5904" y="2479696"/>
            <a:ext cx="3423575" cy="3423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⛰️ Montaña Emoji">
            <a:extLst>
              <a:ext uri="{FF2B5EF4-FFF2-40B4-BE49-F238E27FC236}">
                <a16:creationId xmlns="" xmlns:a16="http://schemas.microsoft.com/office/drawing/2014/main" id="{DA333702-C572-45F7-AA61-364D6274C2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0741" y="2592238"/>
            <a:ext cx="3311033" cy="3311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74685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3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4" restart="whenNotActive" fill="hold" evtFilter="cancelBubble" nodeType="interactiveSeq">
                <p:stCondLst>
                  <p:cond evt="onClick" delay="0">
                    <p:tgtEl>
                      <p:spTgt spid="2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" fill="hold">
                      <p:stCondLst>
                        <p:cond delay="0"/>
                      </p:stCondLst>
                      <p:childTnLst>
                        <p:par>
                          <p:cTn id="6" fill="hold">
                            <p:stCondLst>
                              <p:cond delay="0"/>
                            </p:stCondLst>
                            <p:childTnLst>
                              <p:par>
                                <p:cTn id="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294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943"/>
                            </p:stCondLst>
                            <p:childTnLst>
                              <p:par>
                                <p:cTn id="10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943"/>
                            </p:stCondLst>
                            <p:childTnLst>
                              <p:par>
                                <p:cTn id="13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1.11111E-6 L -0.25 -1.11111E-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  <p:subTnLst>
                                    <p:audio>
                                      <p:cMediaNode vol="4000"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2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61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143"/>
                            </p:stCondLst>
                            <p:childTnLst>
                              <p:par>
                                <p:cTn id="21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143"/>
                            </p:stCondLst>
                            <p:childTnLst>
                              <p:par>
                                <p:cTn id="2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4.44444E-6 L 0.25 -4.44444E-6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  <p:subTnLst>
                                    <p:audio>
                                      <p:cMediaNode vol="4000"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Un río y un hermoso paisaje. - Descargar Vectores Gratis ...">
            <a:extLst>
              <a:ext uri="{FF2B5EF4-FFF2-40B4-BE49-F238E27FC236}">
                <a16:creationId xmlns="" xmlns:a16="http://schemas.microsoft.com/office/drawing/2014/main" id="{AE848921-EA00-4404-9788-148449AA92E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79" b="1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5189EDC1-D9A2-491E-A411-312A3DC4652F}"/>
              </a:ext>
            </a:extLst>
          </p:cNvPr>
          <p:cNvSpPr txBox="1"/>
          <p:nvPr/>
        </p:nvSpPr>
        <p:spPr>
          <a:xfrm>
            <a:off x="0" y="226290"/>
            <a:ext cx="12191980" cy="83099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es-CL" sz="2400" dirty="0">
                <a:latin typeface="AR ESSENCE" panose="02000000000000000000" pitchFamily="2" charset="0"/>
              </a:rPr>
              <a:t>Presiona cada boca y escucha.</a:t>
            </a:r>
          </a:p>
          <a:p>
            <a:pPr marL="514350" indent="-514350">
              <a:buAutoNum type="arabicPeriod"/>
            </a:pPr>
            <a:r>
              <a:rPr lang="es-CL" sz="2400" dirty="0">
                <a:latin typeface="AR ESSENCE" panose="02000000000000000000" pitchFamily="2" charset="0"/>
              </a:rPr>
              <a:t>Presiona el círculo de la boca que se mueve igual al ejemplo: 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="" xmlns:a16="http://schemas.microsoft.com/office/drawing/2014/main" id="{C8A43063-4723-4620-B8FE-B653678996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6521" y="226290"/>
            <a:ext cx="2632410" cy="1629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DA">
            <a:hlinkClick r:id="" action="ppaction://media"/>
            <a:extLst>
              <a:ext uri="{FF2B5EF4-FFF2-40B4-BE49-F238E27FC236}">
                <a16:creationId xmlns="" xmlns:a16="http://schemas.microsoft.com/office/drawing/2014/main" id="{FABFF687-E683-4530-A449-46266197C46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9"/>
          <a:srcRect l="34935" t="37857" r="38453" b="32838"/>
          <a:stretch/>
        </p:blipFill>
        <p:spPr>
          <a:xfrm>
            <a:off x="4851919" y="1908703"/>
            <a:ext cx="2164702" cy="1339813"/>
          </a:xfrm>
          <a:prstGeom prst="rect">
            <a:avLst/>
          </a:prstGeom>
          <a:ln w="107950" cap="rnd">
            <a:solidFill>
              <a:srgbClr val="FFC000"/>
            </a:solidFill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171450" prst="hardEdge"/>
            <a:extrusionClr>
              <a:srgbClr val="FFFFFF"/>
            </a:extrusionClr>
          </a:sp3d>
        </p:spPr>
      </p:pic>
      <p:pic>
        <p:nvPicPr>
          <p:cNvPr id="7" name="LA">
            <a:hlinkClick r:id="" action="ppaction://media"/>
            <a:extLst>
              <a:ext uri="{FF2B5EF4-FFF2-40B4-BE49-F238E27FC236}">
                <a16:creationId xmlns="" xmlns:a16="http://schemas.microsoft.com/office/drawing/2014/main" id="{95215FE3-6E57-4737-8124-AC46022BCAE2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10"/>
          <a:srcRect l="36541" t="33654" r="38224" b="35613"/>
          <a:stretch/>
        </p:blipFill>
        <p:spPr>
          <a:xfrm>
            <a:off x="1850134" y="4544262"/>
            <a:ext cx="2052735" cy="1405126"/>
          </a:xfrm>
          <a:prstGeom prst="rect">
            <a:avLst/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softEdge">
            <a:bevelT w="203200" h="101600" prst="cross"/>
            <a:contourClr>
              <a:srgbClr val="FFFFFF"/>
            </a:contourClr>
          </a:sp3d>
        </p:spPr>
      </p:pic>
      <p:pic>
        <p:nvPicPr>
          <p:cNvPr id="11" name="DA">
            <a:hlinkClick r:id="" action="ppaction://media"/>
            <a:extLst>
              <a:ext uri="{FF2B5EF4-FFF2-40B4-BE49-F238E27FC236}">
                <a16:creationId xmlns="" xmlns:a16="http://schemas.microsoft.com/office/drawing/2014/main" id="{EA3403B9-D546-4424-85FE-717A11458B9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9"/>
          <a:srcRect l="34935" t="37857" r="38453" b="32838"/>
          <a:stretch/>
        </p:blipFill>
        <p:spPr>
          <a:xfrm>
            <a:off x="7739154" y="4576919"/>
            <a:ext cx="2164702" cy="1339813"/>
          </a:xfrm>
          <a:prstGeom prst="rect">
            <a:avLst/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softEdge">
            <a:bevelT w="203200" h="101600" prst="cross"/>
            <a:contourClr>
              <a:srgbClr val="FFFFFF"/>
            </a:contourClr>
          </a:sp3d>
        </p:spPr>
      </p:pic>
      <p:sp>
        <p:nvSpPr>
          <p:cNvPr id="9" name="Oval 8">
            <a:extLst>
              <a:ext uri="{FF2B5EF4-FFF2-40B4-BE49-F238E27FC236}">
                <a16:creationId xmlns="" xmlns:a16="http://schemas.microsoft.com/office/drawing/2014/main" id="{BC8B8953-D462-4166-AE53-BBF213C84C69}"/>
              </a:ext>
            </a:extLst>
          </p:cNvPr>
          <p:cNvSpPr/>
          <p:nvPr/>
        </p:nvSpPr>
        <p:spPr>
          <a:xfrm>
            <a:off x="9450116" y="5655290"/>
            <a:ext cx="907480" cy="86509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3" name="Oval 12">
            <a:extLst>
              <a:ext uri="{FF2B5EF4-FFF2-40B4-BE49-F238E27FC236}">
                <a16:creationId xmlns="" xmlns:a16="http://schemas.microsoft.com/office/drawing/2014/main" id="{E50C2C5F-3ADC-483F-9959-75091D281F31}"/>
              </a:ext>
            </a:extLst>
          </p:cNvPr>
          <p:cNvSpPr/>
          <p:nvPr/>
        </p:nvSpPr>
        <p:spPr>
          <a:xfrm>
            <a:off x="3449129" y="5695700"/>
            <a:ext cx="907480" cy="86509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11266" name="Picture 2" descr="❌ Marca De Cruz Emoji">
            <a:extLst>
              <a:ext uri="{FF2B5EF4-FFF2-40B4-BE49-F238E27FC236}">
                <a16:creationId xmlns="" xmlns:a16="http://schemas.microsoft.com/office/drawing/2014/main" id="{57888C69-8547-44E6-BFC1-9C44D14A4F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515" y="5695699"/>
            <a:ext cx="865094" cy="865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Tick Mark Corregir - Gráficos vectoriales gratis en Pixabay">
            <a:extLst>
              <a:ext uri="{FF2B5EF4-FFF2-40B4-BE49-F238E27FC236}">
                <a16:creationId xmlns="" xmlns:a16="http://schemas.microsoft.com/office/drawing/2014/main" id="{7FB34E7E-D138-481D-BF02-43544F2BE2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7556" y="5516841"/>
            <a:ext cx="933581" cy="865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1253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video>
              <p:cMediaNode vol="80000">
                <p:cTn id="3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" fill="hold">
                      <p:stCondLst>
                        <p:cond delay="0"/>
                      </p:stCondLst>
                      <p:childTnLst>
                        <p:par>
                          <p:cTn id="6" fill="hold">
                            <p:stCondLst>
                              <p:cond delay="0"/>
                            </p:stCondLst>
                            <p:childTnLst>
                              <p:par>
                                <p:cTn id="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8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84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294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294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video>
              <p:cMediaNode vol="80000">
                <p:cTn id="30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4000"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Juego de Unir Puntos de Animales prehistóricos para imprimir">
            <a:extLst>
              <a:ext uri="{FF2B5EF4-FFF2-40B4-BE49-F238E27FC236}">
                <a16:creationId xmlns="" xmlns:a16="http://schemas.microsoft.com/office/drawing/2014/main" id="{2E40D703-47BE-4D8D-82D2-1D8D3BC80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9256" y="1173212"/>
            <a:ext cx="3365200" cy="1918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5712D684-5F25-40B5-96A1-024C15ECDEFA}"/>
              </a:ext>
            </a:extLst>
          </p:cNvPr>
          <p:cNvSpPr txBox="1"/>
          <p:nvPr/>
        </p:nvSpPr>
        <p:spPr>
          <a:xfrm>
            <a:off x="0" y="127021"/>
            <a:ext cx="12191999" cy="5847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L" sz="3200" dirty="0">
                <a:latin typeface="AR ESSENCE" panose="02000000000000000000" pitchFamily="2" charset="0"/>
              </a:rPr>
              <a:t>Presiona los dinosaurios para que lleguen al huevo, repite los sonidos: </a:t>
            </a:r>
          </a:p>
        </p:txBody>
      </p:sp>
      <p:pic>
        <p:nvPicPr>
          <p:cNvPr id="6" name="Picture 2" descr="Juego de Unir Puntos de Animales prehistóricos para imprimir">
            <a:extLst>
              <a:ext uri="{FF2B5EF4-FFF2-40B4-BE49-F238E27FC236}">
                <a16:creationId xmlns="" xmlns:a16="http://schemas.microsoft.com/office/drawing/2014/main" id="{6CF4C196-1C7C-4745-BDC8-A73914385E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9256" y="3732493"/>
            <a:ext cx="3365200" cy="1918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9CE04469-548F-4015-85C1-6BFEEE74724B}"/>
              </a:ext>
            </a:extLst>
          </p:cNvPr>
          <p:cNvSpPr txBox="1"/>
          <p:nvPr/>
        </p:nvSpPr>
        <p:spPr>
          <a:xfrm>
            <a:off x="688756" y="4865827"/>
            <a:ext cx="18766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9600" b="1" dirty="0">
                <a:ln w="12700" cmpd="sng">
                  <a:noFill/>
                  <a:prstDash val="solid"/>
                </a:ln>
                <a:solidFill>
                  <a:srgbClr val="996600"/>
                </a:solidFill>
                <a:latin typeface="AR ESSENCE" panose="02000000000000000000" pitchFamily="2" charset="0"/>
              </a:rPr>
              <a:t>d</a:t>
            </a:r>
            <a:r>
              <a:rPr lang="es-CL" sz="9600" b="1" dirty="0" smtClean="0">
                <a:ln w="12700" cmpd="sng">
                  <a:noFill/>
                  <a:prstDash val="solid"/>
                </a:ln>
                <a:solidFill>
                  <a:srgbClr val="996600"/>
                </a:solidFill>
                <a:latin typeface="AR ESSENCE" panose="02000000000000000000" pitchFamily="2" charset="0"/>
              </a:rPr>
              <a:t>e</a:t>
            </a:r>
            <a:endParaRPr lang="es-CL" sz="9600" b="1" dirty="0">
              <a:ln w="12700" cmpd="sng">
                <a:noFill/>
                <a:prstDash val="solid"/>
              </a:ln>
              <a:solidFill>
                <a:srgbClr val="996600"/>
              </a:solidFill>
              <a:latin typeface="AR ESSENCE" panose="02000000000000000000" pitchFamily="2" charset="0"/>
            </a:endParaRPr>
          </a:p>
        </p:txBody>
      </p:sp>
      <p:pic>
        <p:nvPicPr>
          <p:cNvPr id="2" name="DE">
            <a:hlinkClick r:id="" action="ppaction://media"/>
            <a:extLst>
              <a:ext uri="{FF2B5EF4-FFF2-40B4-BE49-F238E27FC236}">
                <a16:creationId xmlns="" xmlns:a16="http://schemas.microsoft.com/office/drawing/2014/main" id="{3AEB4DAD-0D89-4D45-B6A0-97DD83A80B4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7"/>
          <a:srcRect l="34285" t="37090" r="37696" b="35149"/>
          <a:stretch/>
        </p:blipFill>
        <p:spPr>
          <a:xfrm>
            <a:off x="4461438" y="2463251"/>
            <a:ext cx="2279176" cy="1269242"/>
          </a:xfrm>
          <a:prstGeom prst="rect">
            <a:avLst/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softEdge">
            <a:bevelT w="203200" h="101600" prst="cross"/>
            <a:contourClr>
              <a:srgbClr val="FFFFFF"/>
            </a:contourClr>
          </a:sp3d>
        </p:spPr>
      </p:pic>
      <p:pic>
        <p:nvPicPr>
          <p:cNvPr id="3" name="de 0,3">
            <a:hlinkClick r:id="" action="ppaction://media"/>
            <a:extLst>
              <a:ext uri="{FF2B5EF4-FFF2-40B4-BE49-F238E27FC236}">
                <a16:creationId xmlns="" xmlns:a16="http://schemas.microsoft.com/office/drawing/2014/main" id="{E4D8B433-F8F3-4145-8F85-20262D80911D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8"/>
          <a:srcRect l="34956" t="36194" r="36857" b="37163"/>
          <a:stretch/>
        </p:blipFill>
        <p:spPr>
          <a:xfrm>
            <a:off x="5950424" y="5213525"/>
            <a:ext cx="2292824" cy="1218103"/>
          </a:xfrm>
          <a:prstGeom prst="rect">
            <a:avLst/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softEdge">
            <a:bevelT w="203200" h="101600" prst="cross"/>
            <a:contourClr>
              <a:srgbClr val="FFFFFF"/>
            </a:contourClr>
          </a:sp3d>
        </p:spPr>
      </p:pic>
      <p:pic>
        <p:nvPicPr>
          <p:cNvPr id="7" name="Picture 4" descr="Dinossauros - Minus | Huevos de dinosaurio, Dinosaurios ...">
            <a:extLst>
              <a:ext uri="{FF2B5EF4-FFF2-40B4-BE49-F238E27FC236}">
                <a16:creationId xmlns="" xmlns:a16="http://schemas.microsoft.com/office/drawing/2014/main" id="{6B6F9D79-721F-4D16-ACAC-BB6DFA9F96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4052" y="5158894"/>
            <a:ext cx="1357386" cy="1699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Dinossauros - Minus | Huevos de dinosaurio, Dinosaurios ...">
            <a:extLst>
              <a:ext uri="{FF2B5EF4-FFF2-40B4-BE49-F238E27FC236}">
                <a16:creationId xmlns="" xmlns:a16="http://schemas.microsoft.com/office/drawing/2014/main" id="{15860E50-CC7E-480A-9DC8-5811AF0EFC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7006" y="2463251"/>
            <a:ext cx="1357386" cy="1699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11621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video>
              <p:cMediaNode vol="80000">
                <p:cTn id="3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4" restart="whenNotActive" fill="hold" evtFilter="cancelBubble" nodeType="interactiveSeq">
                <p:stCondLst>
                  <p:cond evt="onClick" delay="0">
                    <p:tgtEl>
                      <p:spTgt spid="30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" fill="hold">
                      <p:stCondLst>
                        <p:cond delay="0"/>
                      </p:stCondLst>
                      <p:childTnLst>
                        <p:par>
                          <p:cTn id="6" fill="hold">
                            <p:stCondLst>
                              <p:cond delay="0"/>
                            </p:stCondLst>
                            <p:childTnLst>
                              <p:par>
                                <p:cTn id="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283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837"/>
                            </p:stCondLst>
                            <p:childTnLst>
                              <p:par>
                                <p:cTn id="10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837"/>
                            </p:stCondLst>
                            <p:childTnLst>
                              <p:par>
                                <p:cTn id="1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87 0.02523 L 0.00287 0.02523 C 0.00235 0.02292 -0.00234 -0.00069 -0.00507 -0.00857 C -0.00599 -0.01134 -0.00729 -0.01366 -0.00833 -0.01644 C -0.01224 -0.02616 -0.01184 -0.02778 -0.01627 -0.03449 C -0.0177 -0.03657 -0.01927 -0.03843 -0.0207 -0.04028 C -0.02148 -0.04236 -0.02187 -0.04468 -0.02291 -0.0463 C -0.02942 -0.05625 -0.02656 -0.04954 -0.0319 -0.0544 C -0.03307 -0.05532 -0.03411 -0.05718 -0.03528 -0.05833 C -0.03632 -0.05926 -0.03763 -0.05926 -0.03867 -0.06019 C -0.04166 -0.06319 -0.0444 -0.06736 -0.04752 -0.07014 C -0.04908 -0.07153 -0.05052 -0.07315 -0.05208 -0.07431 C -0.05429 -0.07569 -0.05664 -0.07639 -0.05872 -0.07824 C -0.06171 -0.08079 -0.06471 -0.08357 -0.0677 -0.08611 C -0.06875 -0.08704 -0.07005 -0.08727 -0.07109 -0.08819 C -0.07226 -0.08912 -0.07317 -0.09097 -0.07447 -0.09213 C -0.07552 -0.09306 -0.07669 -0.09329 -0.07786 -0.09398 C -0.07929 -0.09537 -0.08072 -0.09699 -0.08229 -0.09815 C -0.0845 -0.09954 -0.08684 -0.10023 -0.08906 -0.10208 C -0.10833 -0.11921 -0.08632 -0.10069 -0.10013 -0.10995 C -0.10169 -0.11111 -0.10312 -0.11296 -0.10468 -0.11389 C -0.10651 -0.11528 -0.11328 -0.11736 -0.11471 -0.11806 C -0.12447 -0.12662 -0.1138 -0.11806 -0.13151 -0.12593 C -0.13346 -0.12685 -0.13515 -0.12917 -0.1371 -0.12986 C -0.14075 -0.13125 -0.14466 -0.13102 -0.1483 -0.13194 C -0.15091 -0.13241 -0.15351 -0.1331 -0.15612 -0.1338 C -0.15768 -0.13449 -0.15911 -0.13542 -0.16067 -0.13588 C -0.16393 -0.13681 -0.16731 -0.13727 -0.1707 -0.13796 C -0.17226 -0.13866 -0.17369 -0.13935 -0.17526 -0.13982 C -0.20364 -0.14838 -0.26224 -0.14005 -0.26927 -0.13982 C -0.27148 -0.13912 -0.27369 -0.13843 -0.27591 -0.13796 C -0.28007 -0.13704 -0.28424 -0.13681 -0.28828 -0.13588 C -0.28984 -0.13542 -0.29127 -0.13449 -0.2927 -0.1338 C -0.29492 -0.1331 -0.29726 -0.13264 -0.29947 -0.13194 C -0.30625 -0.12384 -0.30065 -0.1294 -0.31406 -0.12384 C -0.3151 -0.12338 -0.31627 -0.12245 -0.31731 -0.12199 C -0.31953 -0.12107 -0.32187 -0.12083 -0.32408 -0.11991 C -0.32565 -0.11944 -0.32708 -0.11875 -0.32851 -0.11806 C -0.33281 -0.11574 -0.33164 -0.11551 -0.33645 -0.11389 C -0.33906 -0.11319 -0.34166 -0.11273 -0.34427 -0.11204 C -0.34609 -0.11065 -0.34791 -0.10903 -0.34987 -0.1081 C -0.35273 -0.10648 -0.35585 -0.10556 -0.35885 -0.10394 C -0.36145 -0.10278 -0.36406 -0.10139 -0.36666 -0.1 C -0.37382 -0.0963 -0.36875 -0.09745 -0.38112 -0.09005 C -0.38229 -0.08935 -0.38346 -0.08889 -0.3845 -0.08819 C -0.39192 -0.08264 -0.38671 -0.08565 -0.39466 -0.07616 C -0.39596 -0.07454 -0.39765 -0.07361 -0.39908 -0.07222 C -0.40169 -0.06968 -0.40442 -0.06736 -0.4069 -0.06435 C -0.4082 -0.06273 -0.40911 -0.06019 -0.41028 -0.05833 C -0.41354 -0.05347 -0.41705 -0.04884 -0.42031 -0.04444 C -0.42799 -0.03403 -0.42252 -0.04259 -0.43151 -0.02639 C -0.43307 -0.02384 -0.43489 -0.02176 -0.43606 -0.01852 C -0.4371 -0.01505 -0.43828 -0.01181 -0.43945 -0.00857 C -0.44088 -0.0044 -0.44231 -0.00046 -0.44388 0.00347 C -0.44609 0.0088 -0.45065 0.01944 -0.45065 0.01944 C -0.45091 0.0213 -0.45117 0.02338 -0.45169 0.02523 C -0.45794 0.04977 -0.45468 0.03333 -0.45729 0.04722 C -0.45768 0.05116 -0.45794 0.05509 -0.45846 0.05926 C -0.45872 0.06181 -0.45924 0.06435 -0.4595 0.06713 C -0.45989 0.07037 -0.46028 0.07384 -0.46067 0.07708 C -0.46106 0.08704 -0.46197 0.09699 -0.46184 0.10694 C -0.46158 0.12222 -0.46041 0.1375 -0.4595 0.15278 C -0.45924 0.15741 -0.45898 0.16204 -0.45846 0.16667 C -0.45703 0.17755 -0.45455 0.18426 -0.45169 0.19444 L -0.4483 0.20648 C -0.44687 0.21181 -0.44596 0.21759 -0.44388 0.22245 C -0.44231 0.22569 -0.44062 0.2287 -0.43945 0.23218 C -0.43841 0.23542 -0.43802 0.23912 -0.4371 0.24213 C -0.43593 0.24653 -0.43281 0.25255 -0.43151 0.25625 C -0.42591 0.27245 -0.43411 0.25556 -0.42369 0.27407 C -0.42148 0.28565 -0.42434 0.275 -0.41927 0.28403 C -0.41796 0.28634 -0.41705 0.28935 -0.41588 0.2919 C -0.41406 0.29606 -0.41224 0.30023 -0.41028 0.30393 C -0.4082 0.3081 -0.40585 0.31181 -0.40351 0.31597 C -0.40247 0.31782 -0.40156 0.32037 -0.40026 0.32176 C -0.39908 0.32315 -0.39791 0.32431 -0.39687 0.32593 C -0.39401 0.3294 -0.38789 0.33935 -0.38346 0.34167 C -0.38007 0.34352 -0.37669 0.34421 -0.3733 0.34583 C -0.37226 0.3463 -0.37109 0.34722 -0.37005 0.34768 C -0.36849 0.34838 -0.36692 0.34884 -0.36549 0.34977 C -0.36432 0.35023 -0.36328 0.35093 -0.3621 0.35162 C -0.36067 0.35278 -0.35924 0.35486 -0.35768 0.35579 C -0.35481 0.35694 -0.35169 0.35694 -0.34869 0.35764 C -0.325 0.37176 -0.35442 0.35463 -0.3375 0.36366 C -0.33528 0.36481 -0.33307 0.3669 -0.33085 0.36759 C -0.32747 0.36875 -0.32408 0.36875 -0.3207 0.36968 C -0.31692 0.3706 -0.31328 0.37292 -0.3095 0.37361 L -0.28932 0.37755 C -0.27786 0.38032 -0.28919 0.38125 -0.27031 0.38356 L -0.25468 0.38542 C -0.24349 0.38495 -0.23229 0.38472 -0.22109 0.38356 C -0.21992 0.38333 -0.21875 0.38264 -0.2177 0.38148 C -0.21614 0.37986 -0.21484 0.37731 -0.21328 0.37569 C -0.21106 0.37338 -0.20859 0.37222 -0.20651 0.36968 C -0.20481 0.36736 -0.20364 0.36412 -0.20208 0.36157 C -0.20104 0.36018 -0.19987 0.35903 -0.19869 0.35764 C -0.19791 0.35579 -0.19739 0.35347 -0.19648 0.35162 C -0.19505 0.34884 -0.19322 0.34676 -0.19192 0.34375 C -0.18958 0.33819 -0.18997 0.33565 -0.18867 0.32986 C -0.18724 0.32384 -0.18567 0.31782 -0.18411 0.31181 C -0.18372 0.30856 -0.18333 0.30532 -0.18307 0.30185 C -0.18255 0.29722 -0.18255 0.29259 -0.1819 0.28796 C -0.18138 0.28449 -0.18046 0.28148 -0.17968 0.27801 C -0.17929 0.27338 -0.17903 0.26875 -0.17851 0.26412 C -0.17825 0.26134 -0.17747 0.2588 -0.17747 0.25625 C -0.17773 0.20301 -0.17864 0.15 -0.17968 0.09699 C -0.17981 0.09282 -0.1802 0.08889 -0.18085 0.08495 C -0.18164 0.07963 -0.18307 0.07454 -0.18411 0.06921 C -0.18632 0.05856 -0.1845 0.06667 -0.18645 0.05116 C -0.1871 0.04583 -0.18841 0.04213 -0.18971 0.03727 C -0.19192 0.01806 -0.18984 0.03056 -0.19869 0.00347 C -0.20026 -0.00116 -0.20221 -0.00532 -0.20312 -0.01042 C -0.20351 -0.0125 -0.20364 -0.01482 -0.20429 -0.01644 C -0.20625 -0.02199 -0.20911 -0.02662 -0.21106 -0.03241 C -0.2121 -0.03565 -0.21341 -0.03889 -0.21432 -0.04236 C -0.21484 -0.04421 -0.21484 -0.04653 -0.21549 -0.04838 C -0.2164 -0.05069 -0.21783 -0.05208 -0.21888 -0.0544 C -0.22265 -0.06204 -0.22552 -0.07176 -0.23007 -0.07824 C -0.2319 -0.08079 -0.23385 -0.08333 -0.23567 -0.08611 C -0.23684 -0.08796 -0.23776 -0.09028 -0.23906 -0.09213 C -0.2401 -0.09375 -0.24127 -0.09468 -0.24231 -0.09607 C -0.24388 -0.09792 -0.24531 -0.10023 -0.24687 -0.10208 C -0.24869 -0.10417 -0.25065 -0.10579 -0.25247 -0.1081 C -0.25403 -0.10995 -0.25533 -0.11204 -0.2569 -0.11389 C -0.25911 -0.11667 -0.26145 -0.11898 -0.26367 -0.12199 C -0.26484 -0.12361 -0.26562 -0.12639 -0.26705 -0.12801 C -0.27057 -0.13171 -0.27474 -0.1338 -0.27825 -0.13796 C -0.27929 -0.13912 -0.28033 -0.14074 -0.28151 -0.1419 C -0.28593 -0.1456 -0.29049 -0.14861 -0.29492 -0.15185 C -0.29687 -0.15324 -0.29895 -0.1537 -0.30052 -0.15579 C -0.3082 -0.16482 -0.29869 -0.15417 -0.31067 -0.16366 C -0.31184 -0.16482 -0.31276 -0.16667 -0.31406 -0.16782 C -0.31575 -0.16921 -0.31783 -0.17037 -0.31966 -0.17176 C -0.32109 -0.17292 -0.32252 -0.175 -0.32408 -0.17569 C -0.32955 -0.17824 -0.33541 -0.17847 -0.34088 -0.18171 C -0.34205 -0.18241 -0.34309 -0.18287 -0.34427 -0.18357 C -0.34583 -0.18472 -0.34713 -0.18681 -0.34869 -0.18773 C -0.35052 -0.18866 -0.35247 -0.18889 -0.35429 -0.18958 C -0.35846 -0.19144 -0.3625 -0.19375 -0.36666 -0.1956 C -0.36849 -0.19653 -0.37044 -0.19676 -0.37226 -0.19769 C -0.37343 -0.19815 -0.37447 -0.19931 -0.37565 -0.19954 C -0.37942 -0.20093 -0.39257 -0.20301 -0.3957 -0.20347 C -0.4233 -0.21991 -0.40273 -0.20857 -0.4763 -0.20162 C -0.47903 -0.20139 -0.48151 -0.19884 -0.48411 -0.19769 C -0.48567 -0.19676 -0.4871 -0.1963 -0.48867 -0.1956 C -0.49049 -0.19491 -0.49244 -0.19444 -0.49427 -0.19352 C -0.50664 -0.18819 -0.48606 -0.19607 -0.50208 -0.18773 C -0.50429 -0.18657 -0.50651 -0.18634 -0.50885 -0.18565 C -0.52447 -0.17639 -0.50494 -0.1875 -0.52565 -0.17778 C -0.52786 -0.17662 -0.53007 -0.17477 -0.53229 -0.17361 L -0.53684 -0.17176 C -0.53828 -0.17037 -0.53984 -0.16921 -0.54127 -0.16782 C -0.54322 -0.16574 -0.54479 -0.16319 -0.54687 -0.16181 C -0.54869 -0.16042 -0.55065 -0.16042 -0.55247 -0.15972 C -0.57552 -0.13403 -0.55104 -0.15995 -0.56705 -0.14583 C -0.56901 -0.14421 -0.5707 -0.14167 -0.57265 -0.13982 C -0.57408 -0.13843 -0.57565 -0.13727 -0.57708 -0.13588 C -0.58945 -0.12338 -0.5677 -0.14352 -0.58606 -0.12593 C -0.58893 -0.12315 -0.5927 -0.12222 -0.59505 -0.11806 C -0.60156 -0.10625 -0.59466 -0.11713 -0.60625 -0.10602 C -0.60859 -0.1037 -0.61067 -0.10069 -0.61289 -0.09815 C -0.61406 -0.09676 -0.61497 -0.09491 -0.61627 -0.09398 L -0.61966 -0.09213 C -0.62109 -0.09005 -0.62265 -0.08819 -0.62408 -0.08611 C -0.62526 -0.08426 -0.62617 -0.08194 -0.62747 -0.08009 C -0.62955 -0.07732 -0.6319 -0.07477 -0.63424 -0.07222 C -0.63528 -0.07083 -0.63658 -0.06991 -0.6375 -0.06829 C -0.63867 -0.0662 -0.63984 -0.06435 -0.64088 -0.06227 C -0.64322 -0.05718 -0.64492 -0.05093 -0.64765 -0.0463 C -0.64869 -0.04444 -0.65 -0.04259 -0.65104 -0.04028 C -0.65104 -0.04028 -0.65664 -0.02546 -0.65768 -0.02245 C -0.65846 -0.02037 -0.6595 -0.01875 -0.65989 -0.01644 C -0.66028 -0.01458 -0.66067 -0.0125 -0.66106 -0.01042 C -0.66145 -0.00787 -0.6621 -0.00255 -0.6621 -0.00255 L -0.6621 -0.00255 " pathEditMode="relative" ptsTypes="AAAAAAAAAAAAAAAAAAAAAAAAAAAAAAAAAAAAAAAAAAAAAAAAAAAAAAAAAAAAAAAAAAAAAAAAAAAAAAAAAAAAAAAAAAAAAAAAAAAAAAAAAAAAAAAAAAAAAAAAAAAAAAAAAAAAAAAAAAAAAAAAAAAAAAAAAAAAAAAAAAAAAAAAAAAAAAA">
                                      <p:cBhvr>
                                        <p:cTn id="14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4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701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018"/>
                            </p:stCondLst>
                            <p:childTnLst>
                              <p:par>
                                <p:cTn id="21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18"/>
                            </p:stCondLst>
                            <p:childTnLst>
                              <p:par>
                                <p:cTn id="2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0.02453 L -4.375E-6 0.02477 C -0.00286 0.01921 -0.00533 0.01389 -0.00781 0.00856 C -0.00859 0.00648 -0.0095 0.0044 -0.01028 0.00254 C -0.01145 0.00046 -0.01289 -0.00116 -0.01419 -0.00347 C -0.0164 -0.00787 -0.01809 -0.01297 -0.02044 -0.01736 C -0.02187 -0.02037 -0.02395 -0.02246 -0.02539 -0.02523 C -0.02643 -0.02709 -0.02695 -0.02963 -0.02812 -0.03125 C -0.03033 -0.03449 -0.03554 -0.03935 -0.03554 -0.03912 C -0.0401 -0.05 -0.03606 -0.04167 -0.0444 -0.05324 C -0.04583 -0.05509 -0.04674 -0.05764 -0.04817 -0.05926 C -0.04987 -0.06088 -0.05169 -0.06181 -0.05338 -0.0632 C -0.05533 -0.06505 -0.05742 -0.06713 -0.05963 -0.06922 C -0.06132 -0.0706 -0.06315 -0.07153 -0.06458 -0.07315 C -0.06822 -0.07685 -0.07096 -0.08218 -0.07487 -0.08496 C -0.07656 -0.08634 -0.07799 -0.08797 -0.07981 -0.08912 C -0.08528 -0.09283 -0.08255 -0.08889 -0.08867 -0.09491 C -0.09049 -0.09676 -0.09192 -0.09931 -0.09388 -0.10093 C -0.09505 -0.10209 -0.09635 -0.10209 -0.09765 -0.10301 C -0.09921 -0.10417 -0.10091 -0.10579 -0.1026 -0.10695 C -0.10429 -0.10787 -0.10599 -0.1081 -0.10768 -0.10903 C -0.11145 -0.11088 -0.11536 -0.1125 -0.11914 -0.11482 C -0.12135 -0.11644 -0.12317 -0.11945 -0.12552 -0.12084 C -0.12747 -0.12222 -0.12981 -0.12199 -0.1319 -0.12292 C -0.15351 -0.13218 -0.12395 -0.12199 -0.14817 -0.12894 C -0.16054 -0.13241 -0.14687 -0.12917 -0.15703 -0.13287 C -0.16119 -0.13426 -0.16549 -0.13542 -0.16979 -0.13681 C -0.17135 -0.13727 -0.17291 -0.1382 -0.17474 -0.13889 C -0.19492 -0.1456 -0.18099 -0.14028 -0.19244 -0.14468 L -0.24921 -0.14283 C -0.25104 -0.14259 -0.25273 -0.14144 -0.25455 -0.14074 C -0.25742 -0.13959 -0.26028 -0.1382 -0.26315 -0.13681 C -0.26445 -0.13611 -0.26588 -0.13542 -0.26705 -0.13472 C -0.27122 -0.1331 -0.27343 -0.13334 -0.27708 -0.13079 C -0.28893 -0.12269 -0.28033 -0.12662 -0.28971 -0.12292 L -0.29739 -0.11482 C -0.29869 -0.11366 -0.29974 -0.11158 -0.30117 -0.11088 C -0.30234 -0.11019 -0.3039 -0.10996 -0.30507 -0.10903 C -0.32187 -0.09422 -0.30585 -0.10741 -0.31627 -0.09491 C -0.31822 -0.09259 -0.32057 -0.09097 -0.32265 -0.08912 C -0.32408 -0.08773 -0.32526 -0.08658 -0.32656 -0.08496 C -0.32916 -0.08125 -0.33072 -0.07477 -0.33398 -0.07315 L -0.33789 -0.07107 C -0.34401 -0.05648 -0.3358 -0.07384 -0.34544 -0.06111 C -0.34674 -0.05972 -0.34713 -0.05718 -0.34791 -0.05509 C -0.34856 -0.05394 -0.35364 -0.04375 -0.35429 -0.04121 C -0.35533 -0.0375 -0.35599 -0.03334 -0.35677 -0.0294 L -0.3582 -0.02338 C -0.35846 -0.01597 -0.35885 -0.0088 -0.35924 -0.00139 C -0.35963 0.00254 -0.36067 0.00648 -0.36067 0.01041 C -0.36067 0.03958 -0.36002 0.06898 -0.35924 0.09815 C -0.35924 0.10069 -0.35872 0.10347 -0.3582 0.10602 C -0.35664 0.1118 -0.35507 0.11504 -0.35299 0.11991 C -0.35013 0.13356 -0.35403 0.11736 -0.34674 0.13796 C -0.34609 0.13981 -0.34609 0.14213 -0.34544 0.14375 C -0.34036 0.15671 -0.3414 0.15046 -0.33645 0.15972 C -0.33567 0.16157 -0.33515 0.16389 -0.33398 0.16574 C -0.33294 0.16782 -0.33138 0.16944 -0.33007 0.17176 C -0.32877 0.17477 -0.32786 0.1787 -0.32656 0.18171 C -0.325 0.18472 -0.32291 0.1868 -0.32148 0.18958 C -0.32044 0.19143 -0.31992 0.19375 -0.31888 0.1956 C -0.3177 0.19768 -0.31614 0.1993 -0.3151 0.20162 C -0.31406 0.20347 -0.31354 0.20578 -0.31263 0.20764 C -0.31263 0.20787 -0.30234 0.22361 -0.29987 0.22754 C -0.29869 0.2294 -0.29726 0.23125 -0.29609 0.23333 C -0.29492 0.23611 -0.29388 0.23912 -0.29231 0.24143 C -0.29205 0.24166 -0.27669 0.26018 -0.27447 0.26134 C -0.26588 0.26597 -0.27656 0.25995 -0.26588 0.26736 C -0.26315 0.26898 -0.2595 0.27014 -0.25703 0.27129 C -0.2483 0.28148 -0.25572 0.2743 -0.24544 0.27916 C -0.24349 0.28032 -0.2414 0.28241 -0.23919 0.2831 C -0.2375 0.28379 -0.22135 0.28703 -0.22018 0.28727 C -0.20677 0.28657 -0.19322 0.28634 -0.17968 0.28518 C -0.16562 0.28403 -0.18242 0.28125 -0.16341 0.27523 C -0.16119 0.27453 -0.15911 0.2743 -0.15703 0.27315 C -0.15299 0.27129 -0.14934 0.26828 -0.14557 0.26528 C -0.14401 0.2625 -0.14231 0.25972 -0.14049 0.25741 C -0.13906 0.25509 -0.13697 0.25393 -0.13541 0.25139 C -0.13346 0.24768 -0.13281 0.2419 -0.1319 0.2375 C -0.12994 0.2294 -0.12799 0.22384 -0.12656 0.21551 C -0.1263 0.21296 -0.12513 0.2044 -0.12408 0.20162 C -0.12343 0.19953 -0.12239 0.19768 -0.12161 0.1956 C -0.11744 0.1544 -0.1194 0.17037 -0.11653 0.14791 C -0.11523 0.11065 -0.11445 0.11203 -0.11653 0.07407 C -0.11679 0.07153 -0.11744 0.06898 -0.1177 0.0662 C -0.11822 0.06296 -0.11862 0.05949 -0.11914 0.05625 C -0.11966 0.05231 -0.12109 0.04838 -0.12161 0.04444 C -0.12539 0.01504 -0.11888 0.06111 -0.12799 0.01852 C -0.13046 0.00625 -0.1276 0.01875 -0.1319 0.00648 C -0.13971 -0.01667 -0.13307 -0.00232 -0.14179 -0.01945 C -0.14218 -0.0213 -0.14244 -0.02338 -0.14309 -0.02523 C -0.14388 -0.02755 -0.14466 -0.0294 -0.14557 -0.03125 C -0.15429 -0.04931 -0.14687 -0.03334 -0.15703 -0.05116 C -0.15833 -0.05371 -0.15963 -0.05648 -0.1608 -0.05926 C -0.1625 -0.0632 -0.16289 -0.06968 -0.16588 -0.07107 L -0.16979 -0.07315 C -0.18203 -0.09908 -0.16614 -0.06759 -0.17721 -0.08496 C -0.17825 -0.08681 -0.17851 -0.08959 -0.17968 -0.09097 C -0.18125 -0.09283 -0.18333 -0.09329 -0.18476 -0.09491 C -0.18671 -0.09722 -0.18802 -0.1007 -0.18997 -0.10301 C -0.19166 -0.10533 -0.19414 -0.10695 -0.19609 -0.10903 C -0.20651 -0.11898 -0.19062 -0.10556 -0.21276 -0.12292 C -0.21419 -0.12408 -0.21614 -0.12523 -0.2177 -0.12685 C -0.22018 -0.1294 -0.22239 -0.13357 -0.22526 -0.13472 L -0.23033 -0.13681 C -0.23697 -0.14352 -0.23424 -0.14167 -0.24544 -0.14676 C -0.24843 -0.14815 -0.25143 -0.14931 -0.25455 -0.1507 C -0.25703 -0.15185 -0.25937 -0.15417 -0.26197 -0.15463 C -0.27656 -0.1581 -0.2677 -0.15625 -0.28854 -0.15857 C -0.32187 -0.1581 -0.3552 -0.15857 -0.38854 -0.15672 C -0.39114 -0.15648 -0.39349 -0.15347 -0.39609 -0.15278 C -0.40572 -0.15023 -0.40104 -0.15162 -0.40989 -0.14884 C -0.41419 -0.14607 -0.41849 -0.14398 -0.42252 -0.14074 C -0.43385 -0.13195 -0.42916 -0.13472 -0.43645 -0.13079 C -0.43776 -0.1294 -0.4388 -0.12778 -0.44023 -0.12685 C -0.44179 -0.1257 -0.44375 -0.1257 -0.44531 -0.12477 C -0.44674 -0.12431 -0.44778 -0.12361 -0.44921 -0.12292 C -0.45078 -0.12176 -0.45234 -0.11991 -0.45416 -0.11898 C -0.45664 -0.11736 -0.46171 -0.11482 -0.46171 -0.11459 C -0.47265 -0.10347 -0.45885 -0.11713 -0.4694 -0.10903 C -0.47057 -0.10787 -0.47187 -0.10602 -0.47304 -0.10486 C -0.47474 -0.10347 -0.47669 -0.10255 -0.47825 -0.10093 C -0.48164 -0.09722 -0.48828 -0.08912 -0.48828 -0.08889 C -0.49362 -0.07639 -0.48763 -0.08912 -0.49466 -0.07917 C -0.49778 -0.07477 -0.50052 -0.06968 -0.50338 -0.06505 C -0.50481 -0.0632 -0.50625 -0.06158 -0.50729 -0.05926 C -0.50807 -0.05718 -0.50911 -0.05533 -0.50976 -0.05324 C -0.5108 -0.0507 -0.51132 -0.04769 -0.51237 -0.04514 C -0.51354 -0.04306 -0.51484 -0.04121 -0.51614 -0.03935 C -0.51653 -0.03658 -0.51666 -0.0338 -0.51744 -0.03125 C -0.51927 -0.02547 -0.52213 -0.02315 -0.52369 -0.01736 C -0.52369 -0.01713 -0.52695 -0.00255 -0.5276 0.00046 C -0.52799 0.00254 -0.5276 0.00555 -0.52864 0.00648 L -0.53112 0.00856 L -0.53112 0.00879 " pathEditMode="relative" rAng="0" ptsTypes="AAAAAAAAAAAAAAAAAAAAAAAAAAAAAAAAAAAAAAAAAAAAAAAAAAAAAAAAAAAAAAAAAAAAAAAAAAAAAAAAAAAAAAAAAAAAAAAAAAAAAAAAAAAAAAAAAAAAAAAAAAAAAAAAAAAAAAA">
                                      <p:cBhvr>
                                        <p:cTn id="2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563" y="39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Un río y un hermoso paisaje. - Descargar Vectores Gratis ...">
            <a:extLst>
              <a:ext uri="{FF2B5EF4-FFF2-40B4-BE49-F238E27FC236}">
                <a16:creationId xmlns="" xmlns:a16="http://schemas.microsoft.com/office/drawing/2014/main" id="{AE848921-EA00-4404-9788-148449AA92E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79" b="1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5189EDC1-D9A2-491E-A411-312A3DC4652F}"/>
              </a:ext>
            </a:extLst>
          </p:cNvPr>
          <p:cNvSpPr txBox="1"/>
          <p:nvPr/>
        </p:nvSpPr>
        <p:spPr>
          <a:xfrm>
            <a:off x="0" y="226290"/>
            <a:ext cx="12191980" cy="83099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es-CL" sz="2400" dirty="0">
                <a:latin typeface="AR ESSENCE" panose="02000000000000000000" pitchFamily="2" charset="0"/>
              </a:rPr>
              <a:t>Presiona cada boca y escucha.</a:t>
            </a:r>
          </a:p>
          <a:p>
            <a:pPr marL="514350" indent="-514350">
              <a:buAutoNum type="arabicPeriod"/>
            </a:pPr>
            <a:r>
              <a:rPr lang="es-CL" sz="2400" dirty="0">
                <a:latin typeface="AR ESSENCE" panose="02000000000000000000" pitchFamily="2" charset="0"/>
              </a:rPr>
              <a:t>Presiona el círculo de la boca que se mueve igual al ejemplo: 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="" xmlns:a16="http://schemas.microsoft.com/office/drawing/2014/main" id="{C8A43063-4723-4620-B8FE-B653678996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6521" y="226290"/>
            <a:ext cx="2632410" cy="1629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DE">
            <a:hlinkClick r:id="" action="ppaction://media"/>
            <a:extLst>
              <a:ext uri="{FF2B5EF4-FFF2-40B4-BE49-F238E27FC236}">
                <a16:creationId xmlns="" xmlns:a16="http://schemas.microsoft.com/office/drawing/2014/main" id="{DC5FEFA5-7AFC-4D41-B332-8F4A4E96E69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9"/>
          <a:srcRect l="34705" t="37040" r="38224" b="34388"/>
          <a:stretch/>
        </p:blipFill>
        <p:spPr>
          <a:xfrm>
            <a:off x="4994987" y="2122714"/>
            <a:ext cx="2202025" cy="1306286"/>
          </a:xfrm>
          <a:prstGeom prst="rect">
            <a:avLst/>
          </a:prstGeom>
          <a:ln w="107950" cap="rnd">
            <a:solidFill>
              <a:schemeClr val="accent6">
                <a:lumMod val="75000"/>
              </a:schemeClr>
            </a:solidFill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171450" prst="hardEdge"/>
            <a:extrusionClr>
              <a:srgbClr val="FFFFFF"/>
            </a:extrusionClr>
          </a:sp3d>
        </p:spPr>
      </p:pic>
      <p:pic>
        <p:nvPicPr>
          <p:cNvPr id="7" name="DE">
            <a:hlinkClick r:id="" action="ppaction://media"/>
            <a:extLst>
              <a:ext uri="{FF2B5EF4-FFF2-40B4-BE49-F238E27FC236}">
                <a16:creationId xmlns="" xmlns:a16="http://schemas.microsoft.com/office/drawing/2014/main" id="{2A1940B7-F45C-4217-AD8B-2235B7DC8D4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9"/>
          <a:srcRect l="34705" t="37040" r="38224" b="34388"/>
          <a:stretch/>
        </p:blipFill>
        <p:spPr>
          <a:xfrm>
            <a:off x="2023381" y="4348738"/>
            <a:ext cx="2202025" cy="1306286"/>
          </a:xfrm>
          <a:prstGeom prst="rect">
            <a:avLst/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softEdge">
            <a:bevelT w="203200" h="101600" prst="cross"/>
            <a:contourClr>
              <a:srgbClr val="FFFFFF"/>
            </a:contourClr>
          </a:sp3d>
        </p:spPr>
      </p:pic>
      <p:sp>
        <p:nvSpPr>
          <p:cNvPr id="8" name="Oval 7">
            <a:extLst>
              <a:ext uri="{FF2B5EF4-FFF2-40B4-BE49-F238E27FC236}">
                <a16:creationId xmlns="" xmlns:a16="http://schemas.microsoft.com/office/drawing/2014/main" id="{A9197D19-8822-4BED-96AB-D05271AB6837}"/>
              </a:ext>
            </a:extLst>
          </p:cNvPr>
          <p:cNvSpPr/>
          <p:nvPr/>
        </p:nvSpPr>
        <p:spPr>
          <a:xfrm>
            <a:off x="3555098" y="5655024"/>
            <a:ext cx="907480" cy="86509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9" name="Oval 8">
            <a:extLst>
              <a:ext uri="{FF2B5EF4-FFF2-40B4-BE49-F238E27FC236}">
                <a16:creationId xmlns="" xmlns:a16="http://schemas.microsoft.com/office/drawing/2014/main" id="{7095DD80-5A5E-4F4A-95CF-01C2794841C6}"/>
              </a:ext>
            </a:extLst>
          </p:cNvPr>
          <p:cNvSpPr/>
          <p:nvPr/>
        </p:nvSpPr>
        <p:spPr>
          <a:xfrm>
            <a:off x="9583928" y="5715001"/>
            <a:ext cx="907480" cy="86509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10" name="Picture 2" descr="❌ Marca De Cruz Emoji">
            <a:extLst>
              <a:ext uri="{FF2B5EF4-FFF2-40B4-BE49-F238E27FC236}">
                <a16:creationId xmlns="" xmlns:a16="http://schemas.microsoft.com/office/drawing/2014/main" id="{8B080EC8-B2DD-4429-B51F-BE22C7354E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6314" y="5715000"/>
            <a:ext cx="865094" cy="865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Tick Mark Corregir - Gráficos vectoriales gratis en Pixabay">
            <a:extLst>
              <a:ext uri="{FF2B5EF4-FFF2-40B4-BE49-F238E27FC236}">
                <a16:creationId xmlns="" xmlns:a16="http://schemas.microsoft.com/office/drawing/2014/main" id="{4AD54925-9C1E-4C38-B6A4-DF1B590E7D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2538" y="5516575"/>
            <a:ext cx="933581" cy="865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LE">
            <a:hlinkClick r:id="" action="ppaction://media"/>
            <a:extLst>
              <a:ext uri="{FF2B5EF4-FFF2-40B4-BE49-F238E27FC236}">
                <a16:creationId xmlns="" xmlns:a16="http://schemas.microsoft.com/office/drawing/2014/main" id="{B4FAEB2A-D2BE-4161-83D8-41A4EBB993CB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12"/>
          <a:srcRect l="37712" t="35882" r="36464" b="38530"/>
          <a:stretch/>
        </p:blipFill>
        <p:spPr>
          <a:xfrm>
            <a:off x="7890375" y="4408713"/>
            <a:ext cx="2345473" cy="1306286"/>
          </a:xfrm>
          <a:prstGeom prst="rect">
            <a:avLst/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softEdge">
            <a:bevelT w="203200" h="101600" prst="cross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8657076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83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283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4000"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34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9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3007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="" xmlns:a16="http://schemas.microsoft.com/office/drawing/2014/main" id="{EADB0D7F-7E3A-419F-B66B-E4D04C0DB2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910640" y="4596084"/>
            <a:ext cx="1509252" cy="2134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27120ABE-A6D0-45FF-99DC-2746950B6F6C}"/>
              </a:ext>
            </a:extLst>
          </p:cNvPr>
          <p:cNvSpPr txBox="1"/>
          <p:nvPr/>
        </p:nvSpPr>
        <p:spPr>
          <a:xfrm>
            <a:off x="0" y="127021"/>
            <a:ext cx="12191999" cy="107721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CL" sz="3200" dirty="0">
                <a:latin typeface="AR ESSENCE" panose="02000000000000000000" pitchFamily="2" charset="0"/>
              </a:rPr>
              <a:t>Presiona el arbusto para que los dinosaurios bebés arranquen, repite los sonidos: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E1918D9-38F2-46D1-A2E1-637425C72CD5}"/>
              </a:ext>
            </a:extLst>
          </p:cNvPr>
          <p:cNvSpPr txBox="1"/>
          <p:nvPr/>
        </p:nvSpPr>
        <p:spPr>
          <a:xfrm>
            <a:off x="10647510" y="254603"/>
            <a:ext cx="139147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9600" b="1" dirty="0">
                <a:ln w="12700" cmpd="sng">
                  <a:noFill/>
                  <a:prstDash val="solid"/>
                </a:ln>
                <a:solidFill>
                  <a:srgbClr val="996600"/>
                </a:solidFill>
                <a:latin typeface="AR ESSENCE" panose="02000000000000000000" pitchFamily="2" charset="0"/>
              </a:rPr>
              <a:t>di</a:t>
            </a:r>
          </a:p>
        </p:txBody>
      </p:sp>
      <p:pic>
        <p:nvPicPr>
          <p:cNvPr id="4100" name="Picture 4" descr="FIGURA DE DINOSAURIO - Party day">
            <a:extLst>
              <a:ext uri="{FF2B5EF4-FFF2-40B4-BE49-F238E27FC236}">
                <a16:creationId xmlns="" xmlns:a16="http://schemas.microsoft.com/office/drawing/2014/main" id="{4139F0E0-EAB6-4F26-B510-89E6DC65BC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83394"/>
            <a:ext cx="3505200" cy="400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="" xmlns:a16="http://schemas.microsoft.com/office/drawing/2014/main" id="{02DDB3A8-74C2-4592-851C-420622338A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300997" y="3932558"/>
            <a:ext cx="1509252" cy="2134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Arbustos ornamentales - Apps en Google Play">
            <a:extLst>
              <a:ext uri="{FF2B5EF4-FFF2-40B4-BE49-F238E27FC236}">
                <a16:creationId xmlns="" xmlns:a16="http://schemas.microsoft.com/office/drawing/2014/main" id="{33226496-CAA5-4864-B239-EC563AA408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2298" y="3040493"/>
            <a:ext cx="4200378" cy="4200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DI">
            <a:hlinkClick r:id="" action="ppaction://media"/>
            <a:extLst>
              <a:ext uri="{FF2B5EF4-FFF2-40B4-BE49-F238E27FC236}">
                <a16:creationId xmlns="" xmlns:a16="http://schemas.microsoft.com/office/drawing/2014/main" id="{B2A7617B-D569-4DF7-A786-9717C6C982E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9"/>
          <a:srcRect l="34901" t="38987" r="39146" b="33494"/>
          <a:stretch/>
        </p:blipFill>
        <p:spPr>
          <a:xfrm>
            <a:off x="2944434" y="1468011"/>
            <a:ext cx="2111189" cy="1258202"/>
          </a:xfrm>
          <a:prstGeom prst="rect">
            <a:avLst/>
          </a:prstGeom>
        </p:spPr>
      </p:pic>
      <p:pic>
        <p:nvPicPr>
          <p:cNvPr id="6" name="di 0,3">
            <a:hlinkClick r:id="" action="ppaction://media"/>
            <a:extLst>
              <a:ext uri="{FF2B5EF4-FFF2-40B4-BE49-F238E27FC236}">
                <a16:creationId xmlns="" xmlns:a16="http://schemas.microsoft.com/office/drawing/2014/main" id="{BDB82745-6578-4535-9032-496BA223E784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10"/>
          <a:srcRect l="34901" t="36765" r="39146" b="32182"/>
          <a:stretch/>
        </p:blipFill>
        <p:spPr>
          <a:xfrm>
            <a:off x="6449634" y="1468011"/>
            <a:ext cx="2111189" cy="1258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074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video>
              <p:cMediaNode vol="80000">
                <p:cTn id="3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4" restart="whenNotActive" fill="hold" evtFilter="cancelBubble" nodeType="interactiveSeq">
                <p:stCondLst>
                  <p:cond evt="onClick" delay="0">
                    <p:tgtEl>
                      <p:spTgt spid="4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" fill="hold">
                      <p:stCondLst>
                        <p:cond delay="0"/>
                      </p:stCondLst>
                      <p:childTnLst>
                        <p:par>
                          <p:cTn id="6" fill="hold">
                            <p:stCondLst>
                              <p:cond delay="0"/>
                            </p:stCondLst>
                            <p:childTnLst>
                              <p:par>
                                <p:cTn id="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287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879"/>
                            </p:stCondLst>
                            <p:childTnLst>
                              <p:par>
                                <p:cTn id="10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879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667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9556"/>
                            </p:stCondLst>
                            <p:childTnLst>
                              <p:par>
                                <p:cTn id="16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51 0.07778 L 0.00951 0.07778 C 0.01276 0.075 0.01667 0.07385 0.01953 0.06968 C 0.02162 0.0669 0.02253 0.06181 0.02396 0.05787 C 0.02721 0.04908 0.02539 0.05371 0.02956 0.04399 C 0.03229 0.02963 0.03047 0.03542 0.03412 0.02593 C 0.03529 0.01737 0.03477 0.01806 0.03737 0.00996 C 0.03906 0.0051 0.03997 0.00255 0.04297 -4.44444E-6 C 0.0444 -0.00092 0.04596 -0.00115 0.04753 -0.00185 C 0.0487 -0.00254 0.04974 -0.00324 0.05091 -0.00393 L 0.1013 -0.00185 C 0.10274 -0.00185 0.10417 -0.00046 0.10573 -4.44444E-6 C 0.10755 0.00093 0.10951 0.00139 0.11133 0.00209 C 0.1207 0.0051 0.11914 0.00417 0.13151 0.00602 C 0.13333 0.00741 0.13516 0.0088 0.13711 0.00996 C 0.14089 0.0125 0.14102 0.01158 0.14492 0.01598 C 0.14649 0.01783 0.14792 0.02014 0.14935 0.022 C 0.15052 0.02338 0.15169 0.02454 0.15274 0.02593 C 0.15495 0.03195 0.1569 0.0382 0.15951 0.04399 C 0.16094 0.04723 0.16263 0.05024 0.16393 0.05394 C 0.16484 0.05625 0.16537 0.05926 0.16615 0.06181 C 0.1668 0.06366 0.17109 0.07292 0.17175 0.0757 C 0.17695 0.0963 0.17083 0.0801 0.17734 0.09561 C 0.18112 0.11875 0.17787 0.10047 0.18294 0.12362 C 0.18438 0.1294 0.18412 0.13079 0.18529 0.1375 C 0.18555 0.13936 0.18594 0.14144 0.18633 0.14352 C 0.18932 0.12223 0.18672 0.14237 0.18854 0.09769 C 0.18906 0.08612 0.18958 0.0801 0.19076 0.06968 C 0.19232 0.05811 0.19414 0.04792 0.1987 0.03797 C 0.20013 0.0345 0.20169 0.03125 0.20313 0.02801 C 0.20391 0.02616 0.20456 0.02385 0.20534 0.022 C 0.20768 0.01713 0.21029 0.01366 0.21315 0.00996 C 0.21537 0.00741 0.21732 0.00301 0.21992 0.00209 C 0.23359 -0.00277 0.21667 0.00371 0.23229 -0.00393 C 0.23412 -0.00486 0.23594 -0.00509 0.23789 -0.00578 C 0.24115 -0.00717 0.24453 -0.00856 0.24792 -0.00995 C 0.25326 -0.0118 0.25807 -0.0125 0.26354 -0.01388 C 0.2655 -0.01504 0.26719 -0.01736 0.26914 -0.01782 C 0.30378 -0.02615 0.27865 -0.0155 0.29271 -0.02175 C 0.30274 -0.02106 0.31289 -0.02152 0.32292 -0.0199 C 0.32422 -0.01967 0.32513 -0.01689 0.3263 -0.01574 C 0.32774 -0.01435 0.3293 -0.01319 0.33073 -0.0118 L 0.33971 0.00417 C 0.34128 0.00672 0.34323 0.0088 0.34427 0.01204 C 0.34492 0.01459 0.34583 0.01737 0.34649 0.01991 C 0.34688 0.022 0.34701 0.02408 0.34753 0.02593 C 0.34935 0.03218 0.3513 0.03797 0.35313 0.04399 C 0.35352 0.04653 0.35365 0.04931 0.3543 0.05186 C 0.35482 0.05394 0.35612 0.05556 0.35651 0.05787 C 0.35729 0.06227 0.3569 0.06713 0.35768 0.07176 C 0.35807 0.07454 0.35938 0.07686 0.3599 0.07963 C 0.36081 0.08496 0.3612 0.09051 0.36211 0.09561 C 0.36263 0.09838 0.36367 0.10093 0.36432 0.10371 C 0.36745 0.11644 0.36289 0.10186 0.36654 0.12153 C 0.36706 0.12385 0.36823 0.12524 0.36888 0.12755 C 0.3694 0.1294 0.36953 0.13149 0.36992 0.13357 C 0.37031 0.12362 0.37083 0.11366 0.37109 0.10371 C 0.37188 0.07709 0.3724 0.05047 0.37331 0.02408 C 0.37357 0.01806 0.37383 0.01204 0.37448 0.00602 C 0.37513 -0.00023 0.37813 -0.01273 0.38008 -0.01782 C 0.38086 -0.02013 0.38229 -0.02175 0.38333 -0.02384 C 0.38555 -0.03541 0.38281 -0.02476 0.38789 -0.03379 C 0.3888 -0.03541 0.38919 -0.03796 0.39011 -0.03981 C 0.39102 -0.04143 0.39245 -0.04213 0.39349 -0.04375 C 0.39505 -0.04606 0.39622 -0.04953 0.39792 -0.05162 C 0.39896 -0.05277 0.40026 -0.05277 0.4013 -0.0537 C 0.40287 -0.05486 0.4043 -0.05625 0.40573 -0.05763 C 0.4069 -0.05879 0.40794 -0.06064 0.40912 -0.06157 C 0.41471 -0.06597 0.41602 -0.06527 0.42149 -0.06759 C 0.42448 -0.06875 0.42747 -0.0699 0.43047 -0.07152 C 0.4349 -0.07407 0.44388 -0.07939 0.44388 -0.07939 C 0.46068 -0.07824 0.47747 -0.07777 0.49427 -0.07546 C 0.49662 -0.07523 0.50091 -0.07152 0.50091 -0.07152 C 0.51589 -0.05393 0.49375 -0.07939 0.50768 -0.0655 C 0.51003 -0.06319 0.51211 -0.06018 0.51445 -0.05763 C 0.51628 -0.05555 0.51823 -0.05393 0.52005 -0.05162 C 0.5224 -0.04861 0.52461 -0.04537 0.52669 -0.04166 C 0.52761 -0.04004 0.528 -0.0375 0.52891 -0.03564 C 0.53021 -0.03333 0.53216 -0.03217 0.53346 -0.02986 C 0.53633 -0.02361 0.53906 -0.01689 0.54128 -0.00995 C 0.54271 -0.00509 0.54388 -0.00023 0.5457 0.00417 C 0.54662 0.00602 0.54792 0.00672 0.54909 0.00811 C 0.55169 0.022 0.54831 0.00487 0.55247 0.022 C 0.55612 0.03704 0.54961 0.01621 0.5569 0.03797 C 0.55768 0.0426 0.55833 0.04723 0.55912 0.05186 C 0.55977 0.05533 0.56094 0.05834 0.56146 0.06181 C 0.56198 0.06575 0.56211 0.06968 0.5625 0.07385 C 0.56289 0.07709 0.56315 0.08033 0.56367 0.0838 C 0.56484 0.0926 0.56471 0.08681 0.56471 0.09167 L 0.56471 0.09167 " pathEditMode="relative" ptsTypes="AAAAAAAAAAAAAAAAAAAAAAAAAAAAAAAAAAAAAAAAAAAAAAAAAAAAAAAAAAAAAAAAAAAAAAAAAAAAAAAAAAAAAAAAAA">
                                      <p:cBhvr>
                                        <p:cTn id="19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0" presetID="0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00716 -0.01667 L -0.00716 -0.01667 C -0.00651 -0.02269 -0.00247 -0.05556 -0.00169 -0.05834 C -0.00052 -0.0625 0.00065 -0.06621 0.0017 -0.07038 C 0.00222 -0.07223 0.00235 -0.07454 0.00287 -0.07639 C 0.00378 -0.0794 0.00703 -0.08866 0.00847 -0.09237 C 0.00951 -0.09491 0.01068 -0.09746 0.01185 -0.10024 C 0.01511 -0.10857 0.01328 -0.10579 0.01849 -0.11413 C 0.02487 -0.12408 0.02409 -0.12176 0.0319 -0.1301 C 0.03308 -0.13125 0.03412 -0.13288 0.03529 -0.13403 C 0.03633 -0.13496 0.03763 -0.13519 0.03868 -0.13612 C 0.03985 -0.13704 0.04089 -0.13889 0.04206 -0.14005 C 0.0431 -0.14098 0.04427 -0.14144 0.04545 -0.1419 C 0.04831 -0.14352 0.05131 -0.14468 0.0543 -0.14607 C 0.05586 -0.14653 0.05743 -0.147 0.05886 -0.14792 C 0.06185 -0.15 0.06472 -0.15232 0.06784 -0.15394 C 0.06927 -0.15463 0.07071 -0.15556 0.07227 -0.15602 C 0.07526 -0.15672 0.07826 -0.15718 0.08125 -0.15788 C 0.09349 -0.16528 0.08568 -0.16135 0.11368 -0.15602 C 0.11745 -0.1551 0.12487 -0.15186 0.12487 -0.15186 C 0.12826 -0.14792 0.12878 -0.147 0.13269 -0.14399 C 0.13386 -0.14306 0.13503 -0.1426 0.13607 -0.1419 C 0.14024 -0.13473 0.13959 -0.13542 0.14506 -0.12801 C 0.1461 -0.12663 0.1474 -0.1257 0.14844 -0.12408 C 0.15052 -0.12038 0.15209 -0.11621 0.15404 -0.11204 C 0.15664 -0.09792 0.15287 -0.11505 0.15847 -0.10024 C 0.15912 -0.09838 0.15912 -0.09607 0.15964 -0.09422 C 0.16016 -0.09213 0.1612 -0.09028 0.16185 -0.0882 C 0.16302 -0.0845 0.1642 -0.08033 0.16524 -0.07639 C 0.17084 -0.05278 0.16693 -0.06829 0.16966 -0.05255 C 0.1711 -0.04445 0.17266 -0.03658 0.17409 -0.02871 L 0.17526 -0.02269 L 0.17644 -0.01667 C 0.17709 -0.02524 0.17774 -0.03403 0.17865 -0.0426 C 0.17891 -0.04468 0.17943 -0.04653 0.17969 -0.04838 C 0.18021 -0.05186 0.18008 -0.05533 0.18086 -0.05834 C 0.18334 -0.06875 0.18737 -0.07894 0.19089 -0.0882 C 0.19128 -0.09098 0.19115 -0.09399 0.19206 -0.0963 C 0.19414 -0.10163 0.20378 -0.12408 0.21003 -0.1301 C 0.21133 -0.13149 0.21302 -0.13149 0.21446 -0.13195 C 0.2181 -0.13635 0.21797 -0.13658 0.22227 -0.14005 C 0.22409 -0.14144 0.22605 -0.1426 0.22787 -0.14399 C 0.22943 -0.14514 0.23086 -0.14676 0.23243 -0.14792 C 0.23724 -0.15139 0.24206 -0.1544 0.24688 -0.15788 C 0.24844 -0.15903 0.24987 -0.16112 0.25144 -0.16181 C 0.25469 -0.16366 0.25808 -0.16459 0.26146 -0.16598 C 0.26888 -0.17246 0.26381 -0.16899 0.27487 -0.17176 C 0.29063 -0.17593 0.27045 -0.172 0.29401 -0.1757 C 0.30443 -0.17385 0.31498 -0.17362 0.32526 -0.16991 C 0.3319 -0.1676 0.33802 -0.16181 0.34427 -0.15788 C 0.34662 -0.15649 0.34896 -0.15579 0.35105 -0.15394 C 0.37305 -0.13426 0.34102 -0.1625 0.36563 -0.1419 C 0.3694 -0.13889 0.37292 -0.13473 0.37683 -0.13195 C 0.38125 -0.12894 0.3849 -0.12663 0.38907 -0.122 C 0.39258 -0.11852 0.39636 -0.11528 0.39922 -0.11019 C 0.40261 -0.10417 0.40534 -0.097 0.40925 -0.09237 C 0.41042 -0.09098 0.41159 -0.08982 0.41263 -0.0882 C 0.41758 -0.07987 0.4224 -0.07107 0.42722 -0.0625 C 0.42904 -0.05903 0.43073 -0.05533 0.43282 -0.05255 C 0.44453 -0.03612 0.4392 -0.04237 0.44844 -0.03264 C 0.45 -0.02917 0.45131 -0.0257 0.453 -0.02269 C 0.4543 -0.02038 0.45599 -0.01875 0.45743 -0.01667 C 0.46094 -0.01112 0.46355 -0.00556 0.46641 0.00115 C 0.46719 0.00324 0.46797 0.00509 0.46862 0.00717 C 0.46953 0.01041 0.46993 0.01388 0.47084 0.01712 C 0.47591 0.03541 0.46966 0.00509 0.47644 0.03518 C 0.47774 0.04097 0.47891 0.04675 0.47982 0.053 C 0.4806 0.05833 0.48073 0.06388 0.48203 0.06898 L 0.48425 0.07685 C 0.48464 0.08287 0.48503 0.08888 0.48542 0.09467 C 0.48568 0.0993 0.48659 0.10879 0.48659 0.10879 L 0.48659 0.10879 " pathEditMode="relative" ptsTypes="AAAAAAAAAAAAAAAAAAAAAAAAAAAAAAAAAAAAAAAAAAAAAAAAAAAAAAAAAAAAAAAAAAAAAA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2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Un río y un hermoso paisaje. - Descargar Vectores Gratis ...">
            <a:extLst>
              <a:ext uri="{FF2B5EF4-FFF2-40B4-BE49-F238E27FC236}">
                <a16:creationId xmlns="" xmlns:a16="http://schemas.microsoft.com/office/drawing/2014/main" id="{AE848921-EA00-4404-9788-148449AA92E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79" b="1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5189EDC1-D9A2-491E-A411-312A3DC4652F}"/>
              </a:ext>
            </a:extLst>
          </p:cNvPr>
          <p:cNvSpPr txBox="1"/>
          <p:nvPr/>
        </p:nvSpPr>
        <p:spPr>
          <a:xfrm>
            <a:off x="0" y="226290"/>
            <a:ext cx="12191980" cy="83099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es-CL" sz="2400" dirty="0">
                <a:latin typeface="AR ESSENCE" panose="02000000000000000000" pitchFamily="2" charset="0"/>
              </a:rPr>
              <a:t>Presiona cada boca y escucha.</a:t>
            </a:r>
          </a:p>
          <a:p>
            <a:pPr marL="514350" indent="-514350">
              <a:buAutoNum type="arabicPeriod"/>
            </a:pPr>
            <a:r>
              <a:rPr lang="es-CL" sz="2400" dirty="0">
                <a:latin typeface="AR ESSENCE" panose="02000000000000000000" pitchFamily="2" charset="0"/>
              </a:rPr>
              <a:t>Presiona el círculo de la boca que se mueve igual al ejemplo: 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="" xmlns:a16="http://schemas.microsoft.com/office/drawing/2014/main" id="{C8A43063-4723-4620-B8FE-B653678996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6521" y="226290"/>
            <a:ext cx="2632410" cy="1629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DI">
            <a:hlinkClick r:id="" action="ppaction://media"/>
            <a:extLst>
              <a:ext uri="{FF2B5EF4-FFF2-40B4-BE49-F238E27FC236}">
                <a16:creationId xmlns="" xmlns:a16="http://schemas.microsoft.com/office/drawing/2014/main" id="{F2472515-E88B-453B-B065-B5056FD897F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9"/>
          <a:srcRect l="33579" t="35882" r="38483" b="35294"/>
          <a:stretch/>
        </p:blipFill>
        <p:spPr>
          <a:xfrm>
            <a:off x="4959713" y="1856121"/>
            <a:ext cx="2272553" cy="1317812"/>
          </a:xfrm>
          <a:prstGeom prst="rect">
            <a:avLst/>
          </a:prstGeom>
          <a:ln w="107950" cap="rnd">
            <a:solidFill>
              <a:schemeClr val="accent2">
                <a:lumMod val="75000"/>
              </a:schemeClr>
            </a:solidFill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171450" prst="hardEdge"/>
            <a:extrusionClr>
              <a:srgbClr val="FFFFFF"/>
            </a:extrusionClr>
          </a:sp3d>
        </p:spPr>
      </p:pic>
      <p:pic>
        <p:nvPicPr>
          <p:cNvPr id="3" name="LI">
            <a:hlinkClick r:id="" action="ppaction://media"/>
            <a:extLst>
              <a:ext uri="{FF2B5EF4-FFF2-40B4-BE49-F238E27FC236}">
                <a16:creationId xmlns="" xmlns:a16="http://schemas.microsoft.com/office/drawing/2014/main" id="{7725A2F6-89AC-488E-A170-C5176319A2DD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10"/>
          <a:srcRect l="36224" t="35001" r="37822" b="36176"/>
          <a:stretch/>
        </p:blipFill>
        <p:spPr>
          <a:xfrm>
            <a:off x="8220927" y="4404952"/>
            <a:ext cx="2111188" cy="1317812"/>
          </a:xfrm>
          <a:prstGeom prst="rect">
            <a:avLst/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softEdge">
            <a:bevelT w="203200" h="101600" prst="cross"/>
            <a:contourClr>
              <a:srgbClr val="FFFFFF"/>
            </a:contourClr>
          </a:sp3d>
        </p:spPr>
      </p:pic>
      <p:pic>
        <p:nvPicPr>
          <p:cNvPr id="7" name="DI">
            <a:hlinkClick r:id="" action="ppaction://media"/>
            <a:extLst>
              <a:ext uri="{FF2B5EF4-FFF2-40B4-BE49-F238E27FC236}">
                <a16:creationId xmlns="" xmlns:a16="http://schemas.microsoft.com/office/drawing/2014/main" id="{42A12760-75C7-4FBB-843E-EBD83D3AC97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9"/>
          <a:srcRect l="33579" t="35882" r="38483" b="35294"/>
          <a:stretch/>
        </p:blipFill>
        <p:spPr>
          <a:xfrm>
            <a:off x="2209800" y="4404952"/>
            <a:ext cx="2272553" cy="1317812"/>
          </a:xfrm>
          <a:prstGeom prst="rect">
            <a:avLst/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softEdge">
            <a:bevelT w="203200" h="101600" prst="cross"/>
            <a:contourClr>
              <a:srgbClr val="FFFFFF"/>
            </a:contourClr>
          </a:sp3d>
        </p:spPr>
      </p:pic>
      <p:sp>
        <p:nvSpPr>
          <p:cNvPr id="8" name="Oval 7">
            <a:extLst>
              <a:ext uri="{FF2B5EF4-FFF2-40B4-BE49-F238E27FC236}">
                <a16:creationId xmlns="" xmlns:a16="http://schemas.microsoft.com/office/drawing/2014/main" id="{00D2FDA8-789B-4CF2-B1E0-24A42584B9F4}"/>
              </a:ext>
            </a:extLst>
          </p:cNvPr>
          <p:cNvSpPr/>
          <p:nvPr/>
        </p:nvSpPr>
        <p:spPr>
          <a:xfrm>
            <a:off x="3555098" y="5655024"/>
            <a:ext cx="907480" cy="86509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9" name="Oval 8">
            <a:extLst>
              <a:ext uri="{FF2B5EF4-FFF2-40B4-BE49-F238E27FC236}">
                <a16:creationId xmlns="" xmlns:a16="http://schemas.microsoft.com/office/drawing/2014/main" id="{39D1E020-B4DD-42EB-9761-64FFF6963665}"/>
              </a:ext>
            </a:extLst>
          </p:cNvPr>
          <p:cNvSpPr/>
          <p:nvPr/>
        </p:nvSpPr>
        <p:spPr>
          <a:xfrm>
            <a:off x="9583928" y="5715001"/>
            <a:ext cx="907480" cy="86509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10" name="Picture 2" descr="❌ Marca De Cruz Emoji">
            <a:extLst>
              <a:ext uri="{FF2B5EF4-FFF2-40B4-BE49-F238E27FC236}">
                <a16:creationId xmlns="" xmlns:a16="http://schemas.microsoft.com/office/drawing/2014/main" id="{C452A84E-724D-49FE-96DE-D9EF954DEA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6314" y="5715000"/>
            <a:ext cx="865094" cy="865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Tick Mark Corregir - Gráficos vectoriales gratis en Pixabay">
            <a:extLst>
              <a:ext uri="{FF2B5EF4-FFF2-40B4-BE49-F238E27FC236}">
                <a16:creationId xmlns="" xmlns:a16="http://schemas.microsoft.com/office/drawing/2014/main" id="{46FA68C5-9733-48A0-9CCD-82FD967A76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2538" y="5516575"/>
            <a:ext cx="933581" cy="865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30391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87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322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287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31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4000"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</TotalTime>
  <Words>197</Words>
  <Application>Microsoft Macintosh PowerPoint</Application>
  <PresentationFormat>Personalizado</PresentationFormat>
  <Paragraphs>26</Paragraphs>
  <Slides>14</Slides>
  <Notes>0</Notes>
  <HiddenSlides>0</HiddenSlides>
  <MMClips>28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5" baseType="lpstr"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diana.avila.2008@gmail.com</dc:creator>
  <cp:lastModifiedBy>Gabriela  Tapia </cp:lastModifiedBy>
  <cp:revision>30</cp:revision>
  <dcterms:created xsi:type="dcterms:W3CDTF">2020-06-16T22:03:03Z</dcterms:created>
  <dcterms:modified xsi:type="dcterms:W3CDTF">2020-07-29T21:51:55Z</dcterms:modified>
</cp:coreProperties>
</file>