
<file path=[Content_Types].xml><?xml version="1.0" encoding="utf-8"?>
<Types xmlns="http://schemas.openxmlformats.org/package/2006/content-types">
  <Default Extension="xml" ContentType="application/xml"/>
  <Default Extension="png" ContentType="image/png"/>
  <Default Extension="m4a" ContentType="audio/unknown"/>
  <Default Extension="jpeg" ContentType="image/jpeg"/>
  <Default Extension="jpg" ContentType="image/jpeg"/>
  <Default Extension="mp4" ContentType="video/unknown"/>
  <Default Extension="rels" ContentType="application/vnd.openxmlformats-package.relationships+xml"/>
  <Default Extension="wdp" ContentType="image/vnd.ms-photo"/>
  <Default Extension="gif" ContentType="image/gif"/>
  <Default Extension="wav" ContentType="audio/wav"/>
  <Default Extension="bin" ContentType="application/vnd.openxmlformats-officedocument.presentationml.printerSettings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7" r:id="rId2"/>
    <p:sldId id="258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68" r:id="rId12"/>
  </p:sldIdLst>
  <p:sldSz cx="9144000" cy="6858000" type="screen4x3"/>
  <p:notesSz cx="6858000" cy="9144000"/>
  <p:defaultTextStyle>
    <a:defPPr>
      <a:defRPr lang="es-E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77" d="100"/>
          <a:sy n="77" d="100"/>
        </p:scale>
        <p:origin x="-2008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printerSettings" Target="printerSettings/printerSettings1.bin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_tradnl" smtClean="0"/>
              <a:t>Haga clic para modificar el estilo de subtítulo del patrón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A91831-FE86-604A-98A3-28C6198623D3}" type="datetimeFigureOut">
              <a:rPr lang="es-ES" smtClean="0"/>
              <a:t>06-08-20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3E923B-FCC0-054A-8879-CDFB5FB4FD31}" type="slidenum">
              <a:rPr lang="es-ES" smtClean="0"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556963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A91831-FE86-604A-98A3-28C6198623D3}" type="datetimeFigureOut">
              <a:rPr lang="es-ES" smtClean="0"/>
              <a:t>06-08-20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3E923B-FCC0-054A-8879-CDFB5FB4FD31}" type="slidenum">
              <a:rPr lang="es-ES" smtClean="0"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613581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A91831-FE86-604A-98A3-28C6198623D3}" type="datetimeFigureOut">
              <a:rPr lang="es-ES" smtClean="0"/>
              <a:t>06-08-20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3E923B-FCC0-054A-8879-CDFB5FB4FD31}" type="slidenum">
              <a:rPr lang="es-ES" smtClean="0"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725274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A91831-FE86-604A-98A3-28C6198623D3}" type="datetimeFigureOut">
              <a:rPr lang="es-ES" smtClean="0"/>
              <a:t>06-08-20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3E923B-FCC0-054A-8879-CDFB5FB4FD31}" type="slidenum">
              <a:rPr lang="es-ES" smtClean="0"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532977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A91831-FE86-604A-98A3-28C6198623D3}" type="datetimeFigureOut">
              <a:rPr lang="es-ES" smtClean="0"/>
              <a:t>06-08-20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3E923B-FCC0-054A-8879-CDFB5FB4FD31}" type="slidenum">
              <a:rPr lang="es-ES" smtClean="0"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913167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A91831-FE86-604A-98A3-28C6198623D3}" type="datetimeFigureOut">
              <a:rPr lang="es-ES" smtClean="0"/>
              <a:t>06-08-20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3E923B-FCC0-054A-8879-CDFB5FB4FD31}" type="slidenum">
              <a:rPr lang="es-ES" smtClean="0"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138490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A91831-FE86-604A-98A3-28C6198623D3}" type="datetimeFigureOut">
              <a:rPr lang="es-ES" smtClean="0"/>
              <a:t>06-08-20</a:t>
            </a:fld>
            <a:endParaRPr lang="es-ES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3E923B-FCC0-054A-8879-CDFB5FB4FD31}" type="slidenum">
              <a:rPr lang="es-ES" smtClean="0"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29559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A91831-FE86-604A-98A3-28C6198623D3}" type="datetimeFigureOut">
              <a:rPr lang="es-ES" smtClean="0"/>
              <a:t>06-08-20</a:t>
            </a:fld>
            <a:endParaRPr lang="es-E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3E923B-FCC0-054A-8879-CDFB5FB4FD31}" type="slidenum">
              <a:rPr lang="es-ES" smtClean="0"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951512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A91831-FE86-604A-98A3-28C6198623D3}" type="datetimeFigureOut">
              <a:rPr lang="es-ES" smtClean="0"/>
              <a:t>06-08-20</a:t>
            </a:fld>
            <a:endParaRPr lang="es-ES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3E923B-FCC0-054A-8879-CDFB5FB4FD31}" type="slidenum">
              <a:rPr lang="es-ES" smtClean="0"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177578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A91831-FE86-604A-98A3-28C6198623D3}" type="datetimeFigureOut">
              <a:rPr lang="es-ES" smtClean="0"/>
              <a:t>06-08-20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3E923B-FCC0-054A-8879-CDFB5FB4FD31}" type="slidenum">
              <a:rPr lang="es-ES" smtClean="0"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635829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A91831-FE86-604A-98A3-28C6198623D3}" type="datetimeFigureOut">
              <a:rPr lang="es-ES" smtClean="0"/>
              <a:t>06-08-20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3E923B-FCC0-054A-8879-CDFB5FB4FD31}" type="slidenum">
              <a:rPr lang="es-ES" smtClean="0"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532857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A91831-FE86-604A-98A3-28C6198623D3}" type="datetimeFigureOut">
              <a:rPr lang="es-ES" smtClean="0"/>
              <a:t>06-08-20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3E923B-FCC0-054A-8879-CDFB5FB4FD31}" type="slidenum">
              <a:rPr lang="es-ES" smtClean="0"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023714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4" Type="http://schemas.openxmlformats.org/officeDocument/2006/relationships/image" Target="../media/image1.jpeg"/><Relationship Id="rId5" Type="http://schemas.openxmlformats.org/officeDocument/2006/relationships/image" Target="../media/image2.jpg"/><Relationship Id="rId6" Type="http://schemas.openxmlformats.org/officeDocument/2006/relationships/image" Target="../media/image3.png"/><Relationship Id="rId7" Type="http://schemas.openxmlformats.org/officeDocument/2006/relationships/image" Target="../media/image4.png"/><Relationship Id="rId1" Type="http://schemas.microsoft.com/office/2007/relationships/media" Target="../media/media1.wav"/><Relationship Id="rId2" Type="http://schemas.openxmlformats.org/officeDocument/2006/relationships/audio" Target="../media/media1.wav"/></Relationships>
</file>

<file path=ppt/slides/_rels/slide10.xml.rels><?xml version="1.0" encoding="UTF-8" standalone="yes"?>
<Relationships xmlns="http://schemas.openxmlformats.org/package/2006/relationships"><Relationship Id="rId9" Type="http://schemas.microsoft.com/office/2007/relationships/media" Target="../media/media19.m4a"/><Relationship Id="rId20" Type="http://schemas.openxmlformats.org/officeDocument/2006/relationships/image" Target="../media/image21.png"/><Relationship Id="rId21" Type="http://schemas.openxmlformats.org/officeDocument/2006/relationships/image" Target="../media/image23.png"/><Relationship Id="rId22" Type="http://schemas.openxmlformats.org/officeDocument/2006/relationships/image" Target="../media/image22.png"/><Relationship Id="rId23" Type="http://schemas.openxmlformats.org/officeDocument/2006/relationships/image" Target="../media/image20.png"/><Relationship Id="rId24" Type="http://schemas.openxmlformats.org/officeDocument/2006/relationships/image" Target="../media/image17.png"/><Relationship Id="rId25" Type="http://schemas.openxmlformats.org/officeDocument/2006/relationships/image" Target="../media/image24.png"/><Relationship Id="rId26" Type="http://schemas.openxmlformats.org/officeDocument/2006/relationships/image" Target="../media/image4.png"/><Relationship Id="rId10" Type="http://schemas.openxmlformats.org/officeDocument/2006/relationships/audio" Target="../media/media19.m4a"/><Relationship Id="rId11" Type="http://schemas.microsoft.com/office/2007/relationships/media" Target="../media/media20.m4a"/><Relationship Id="rId12" Type="http://schemas.openxmlformats.org/officeDocument/2006/relationships/audio" Target="../media/media20.m4a"/><Relationship Id="rId13" Type="http://schemas.microsoft.com/office/2007/relationships/media" Target="../media/media21.m4a"/><Relationship Id="rId14" Type="http://schemas.openxmlformats.org/officeDocument/2006/relationships/audio" Target="../media/media21.m4a"/><Relationship Id="rId15" Type="http://schemas.microsoft.com/office/2007/relationships/media" Target="../media/media22.wav"/><Relationship Id="rId16" Type="http://schemas.openxmlformats.org/officeDocument/2006/relationships/audio" Target="../media/media22.wav"/><Relationship Id="rId17" Type="http://schemas.openxmlformats.org/officeDocument/2006/relationships/slideLayout" Target="../slideLayouts/slideLayout7.xml"/><Relationship Id="rId18" Type="http://schemas.openxmlformats.org/officeDocument/2006/relationships/image" Target="../media/image19.png"/><Relationship Id="rId19" Type="http://schemas.openxmlformats.org/officeDocument/2006/relationships/image" Target="../media/image18.png"/><Relationship Id="rId1" Type="http://schemas.microsoft.com/office/2007/relationships/media" Target="../media/media15.m4a"/><Relationship Id="rId2" Type="http://schemas.openxmlformats.org/officeDocument/2006/relationships/audio" Target="../media/media15.m4a"/><Relationship Id="rId3" Type="http://schemas.microsoft.com/office/2007/relationships/media" Target="../media/media16.m4a"/><Relationship Id="rId4" Type="http://schemas.openxmlformats.org/officeDocument/2006/relationships/audio" Target="../media/media16.m4a"/><Relationship Id="rId5" Type="http://schemas.microsoft.com/office/2007/relationships/media" Target="../media/media17.m4a"/><Relationship Id="rId6" Type="http://schemas.openxmlformats.org/officeDocument/2006/relationships/audio" Target="../media/media17.m4a"/><Relationship Id="rId7" Type="http://schemas.microsoft.com/office/2007/relationships/media" Target="../media/media18.m4a"/><Relationship Id="rId8" Type="http://schemas.openxmlformats.org/officeDocument/2006/relationships/audio" Target="../media/media18.m4a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4" Type="http://schemas.openxmlformats.org/officeDocument/2006/relationships/image" Target="../media/image25.png"/><Relationship Id="rId5" Type="http://schemas.openxmlformats.org/officeDocument/2006/relationships/image" Target="../media/image4.png"/><Relationship Id="rId1" Type="http://schemas.microsoft.com/office/2007/relationships/media" Target="../media/media23.wav"/><Relationship Id="rId2" Type="http://schemas.openxmlformats.org/officeDocument/2006/relationships/audio" Target="../media/media23.wav"/></Relationships>
</file>

<file path=ppt/slides/_rels/slide2.xml.rels><?xml version="1.0" encoding="UTF-8" standalone="yes"?>
<Relationships xmlns="http://schemas.openxmlformats.org/package/2006/relationships"><Relationship Id="rId9" Type="http://schemas.microsoft.com/office/2007/relationships/media" Target="../media/media6.mp4"/><Relationship Id="rId20" Type="http://schemas.openxmlformats.org/officeDocument/2006/relationships/image" Target="../media/image9.png"/><Relationship Id="rId21" Type="http://schemas.openxmlformats.org/officeDocument/2006/relationships/image" Target="../media/image10.gif"/><Relationship Id="rId22" Type="http://schemas.openxmlformats.org/officeDocument/2006/relationships/image" Target="../media/image11.png"/><Relationship Id="rId23" Type="http://schemas.openxmlformats.org/officeDocument/2006/relationships/image" Target="../media/image12.png"/><Relationship Id="rId24" Type="http://schemas.openxmlformats.org/officeDocument/2006/relationships/image" Target="../media/image13.png"/><Relationship Id="rId25" Type="http://schemas.openxmlformats.org/officeDocument/2006/relationships/image" Target="../media/image14.png"/><Relationship Id="rId26" Type="http://schemas.openxmlformats.org/officeDocument/2006/relationships/image" Target="../media/image15.png"/><Relationship Id="rId27" Type="http://schemas.openxmlformats.org/officeDocument/2006/relationships/image" Target="../media/image16.png"/><Relationship Id="rId28" Type="http://schemas.openxmlformats.org/officeDocument/2006/relationships/image" Target="../media/image4.png"/><Relationship Id="rId10" Type="http://schemas.openxmlformats.org/officeDocument/2006/relationships/video" Target="../media/media6.mp4"/><Relationship Id="rId11" Type="http://schemas.microsoft.com/office/2007/relationships/media" Target="../media/media7.wav"/><Relationship Id="rId12" Type="http://schemas.openxmlformats.org/officeDocument/2006/relationships/audio" Target="../media/media7.wav"/><Relationship Id="rId13" Type="http://schemas.openxmlformats.org/officeDocument/2006/relationships/slideLayout" Target="../slideLayouts/slideLayout1.xml"/><Relationship Id="rId14" Type="http://schemas.openxmlformats.org/officeDocument/2006/relationships/image" Target="../media/image5.jpeg"/><Relationship Id="rId15" Type="http://schemas.openxmlformats.org/officeDocument/2006/relationships/image" Target="../media/image6.png"/><Relationship Id="rId16" Type="http://schemas.microsoft.com/office/2007/relationships/hdphoto" Target="../media/hdphoto1.wdp"/><Relationship Id="rId17" Type="http://schemas.openxmlformats.org/officeDocument/2006/relationships/image" Target="../media/image7.png"/><Relationship Id="rId18" Type="http://schemas.openxmlformats.org/officeDocument/2006/relationships/image" Target="../media/image8.png"/><Relationship Id="rId19" Type="http://schemas.microsoft.com/office/2007/relationships/hdphoto" Target="../media/hdphoto2.wdp"/><Relationship Id="rId1" Type="http://schemas.microsoft.com/office/2007/relationships/media" Target="../media/media2.mp4"/><Relationship Id="rId2" Type="http://schemas.openxmlformats.org/officeDocument/2006/relationships/video" Target="../media/media2.mp4"/><Relationship Id="rId3" Type="http://schemas.microsoft.com/office/2007/relationships/media" Target="../media/media3.mp4"/><Relationship Id="rId4" Type="http://schemas.openxmlformats.org/officeDocument/2006/relationships/video" Target="../media/media3.mp4"/><Relationship Id="rId5" Type="http://schemas.microsoft.com/office/2007/relationships/media" Target="../media/media4.mp4"/><Relationship Id="rId6" Type="http://schemas.openxmlformats.org/officeDocument/2006/relationships/video" Target="../media/media4.mp4"/><Relationship Id="rId7" Type="http://schemas.microsoft.com/office/2007/relationships/media" Target="../media/media5.mp4"/><Relationship Id="rId8" Type="http://schemas.openxmlformats.org/officeDocument/2006/relationships/video" Target="../media/media5.mp4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4" Type="http://schemas.openxmlformats.org/officeDocument/2006/relationships/image" Target="../media/image17.png"/><Relationship Id="rId5" Type="http://schemas.openxmlformats.org/officeDocument/2006/relationships/image" Target="../media/image4.png"/><Relationship Id="rId1" Type="http://schemas.microsoft.com/office/2007/relationships/media" Target="../media/media8.wav"/><Relationship Id="rId2" Type="http://schemas.openxmlformats.org/officeDocument/2006/relationships/audio" Target="../media/media8.wav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4" Type="http://schemas.openxmlformats.org/officeDocument/2006/relationships/image" Target="../media/image18.png"/><Relationship Id="rId5" Type="http://schemas.openxmlformats.org/officeDocument/2006/relationships/image" Target="../media/image4.png"/><Relationship Id="rId1" Type="http://schemas.microsoft.com/office/2007/relationships/media" Target="../media/media9.wav"/><Relationship Id="rId2" Type="http://schemas.openxmlformats.org/officeDocument/2006/relationships/audio" Target="../media/media9.wav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4" Type="http://schemas.openxmlformats.org/officeDocument/2006/relationships/image" Target="../media/image19.png"/><Relationship Id="rId5" Type="http://schemas.openxmlformats.org/officeDocument/2006/relationships/image" Target="../media/image4.png"/><Relationship Id="rId1" Type="http://schemas.microsoft.com/office/2007/relationships/media" Target="../media/media10.wav"/><Relationship Id="rId2" Type="http://schemas.openxmlformats.org/officeDocument/2006/relationships/audio" Target="../media/media10.wav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4" Type="http://schemas.openxmlformats.org/officeDocument/2006/relationships/image" Target="../media/image20.png"/><Relationship Id="rId5" Type="http://schemas.openxmlformats.org/officeDocument/2006/relationships/image" Target="../media/image4.png"/><Relationship Id="rId1" Type="http://schemas.microsoft.com/office/2007/relationships/media" Target="../media/media11.wav"/><Relationship Id="rId2" Type="http://schemas.openxmlformats.org/officeDocument/2006/relationships/audio" Target="../media/media11.wav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4" Type="http://schemas.openxmlformats.org/officeDocument/2006/relationships/image" Target="../media/image21.png"/><Relationship Id="rId5" Type="http://schemas.openxmlformats.org/officeDocument/2006/relationships/image" Target="../media/image4.png"/><Relationship Id="rId1" Type="http://schemas.microsoft.com/office/2007/relationships/media" Target="../media/media12.wav"/><Relationship Id="rId2" Type="http://schemas.openxmlformats.org/officeDocument/2006/relationships/audio" Target="../media/media12.wav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4" Type="http://schemas.openxmlformats.org/officeDocument/2006/relationships/image" Target="../media/image22.png"/><Relationship Id="rId5" Type="http://schemas.openxmlformats.org/officeDocument/2006/relationships/image" Target="../media/image4.png"/><Relationship Id="rId1" Type="http://schemas.microsoft.com/office/2007/relationships/media" Target="../media/media13.wav"/><Relationship Id="rId2" Type="http://schemas.openxmlformats.org/officeDocument/2006/relationships/audio" Target="../media/media13.wav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4" Type="http://schemas.openxmlformats.org/officeDocument/2006/relationships/image" Target="../media/image23.png"/><Relationship Id="rId5" Type="http://schemas.openxmlformats.org/officeDocument/2006/relationships/image" Target="../media/image4.png"/><Relationship Id="rId1" Type="http://schemas.microsoft.com/office/2007/relationships/media" Target="../media/media14.wav"/><Relationship Id="rId2" Type="http://schemas.openxmlformats.org/officeDocument/2006/relationships/audio" Target="../media/media14.wav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Picture 2">
            <a:extLst>
              <a:ext uri="{FF2B5EF4-FFF2-40B4-BE49-F238E27FC236}">
                <a16:creationId xmlns:a16="http://schemas.microsoft.com/office/drawing/2014/main" xmlns="" id="{A3B26441-4653-4135-B7E2-E9441ACDFC0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217" b="35534"/>
          <a:stretch/>
        </p:blipFill>
        <p:spPr bwMode="auto">
          <a:xfrm>
            <a:off x="0" y="10"/>
            <a:ext cx="9143985" cy="6857990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8635F970-6544-4490-9B0F-CB909B9DC0AE}"/>
              </a:ext>
            </a:extLst>
          </p:cNvPr>
          <p:cNvSpPr txBox="1"/>
          <p:nvPr/>
        </p:nvSpPr>
        <p:spPr>
          <a:xfrm>
            <a:off x="394555" y="4746173"/>
            <a:ext cx="8354891" cy="2111826"/>
          </a:xfrm>
          <a:prstGeom prst="rect">
            <a:avLst/>
          </a:prstGeom>
          <a:solidFill>
            <a:schemeClr val="accent4">
              <a:lumMod val="75000"/>
            </a:schemeClr>
          </a:solidFill>
          <a:ln w="76200">
            <a:solidFill>
              <a:schemeClr val="tx2">
                <a:lumMod val="75000"/>
              </a:schemeClr>
            </a:solidFill>
          </a:ln>
        </p:spPr>
        <p:txBody>
          <a:bodyPr vert="horz" lIns="91440" tIns="45720" rIns="91440" bIns="45720" rtlCol="0" anchor="b">
            <a:normAutofit fontScale="40000" lnSpcReduction="20000"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endParaRPr lang="en-US" sz="11200" b="1" spc="50" dirty="0" smtClean="0">
              <a:ln w="0"/>
              <a:solidFill>
                <a:schemeClr val="bg2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</a:endParaRPr>
          </a:p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11200" b="1" spc="50" dirty="0" smtClean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SONIDO </a:t>
            </a:r>
            <a:r>
              <a:rPr lang="en-US" sz="112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R</a:t>
            </a:r>
          </a:p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6600" b="1" i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Flga. Gabriela Tapia Oliva</a:t>
            </a:r>
          </a:p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6600" b="1" i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Escuela de Lenguaje Millaray de Casas Viejas</a:t>
            </a:r>
          </a:p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endParaRPr lang="en-US" sz="6600" b="1" spc="50" dirty="0">
              <a:ln w="0"/>
              <a:solidFill>
                <a:schemeClr val="bg2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latin typeface="+mj-lt"/>
              <a:ea typeface="+mj-ea"/>
              <a:cs typeface="+mj-cs"/>
            </a:endParaRPr>
          </a:p>
        </p:txBody>
      </p:sp>
      <p:pic>
        <p:nvPicPr>
          <p:cNvPr id="6" name="Picture 5" descr="A close up of a girl&#10;&#10;Description automatically generated">
            <a:extLst>
              <a:ext uri="{FF2B5EF4-FFF2-40B4-BE49-F238E27FC236}">
                <a16:creationId xmlns:a16="http://schemas.microsoft.com/office/drawing/2014/main" xmlns="" id="{B2FD03E3-75F4-464B-B7FE-38030DD75FD6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154" t="32861" r="33539" b="16266"/>
          <a:stretch/>
        </p:blipFill>
        <p:spPr>
          <a:xfrm rot="5400000">
            <a:off x="1159645" y="1248311"/>
            <a:ext cx="2903786" cy="409193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" name="Imagen 2" descr="d79f8946-0dbb-4784-bb61-7f85fc673f01-dab932cc-d1ae-46e2-b867-796686dc3b72-v1.pn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9400" y="10"/>
            <a:ext cx="5054585" cy="5054589"/>
          </a:xfrm>
          <a:prstGeom prst="rect">
            <a:avLst/>
          </a:prstGeom>
        </p:spPr>
      </p:pic>
      <p:pic>
        <p:nvPicPr>
          <p:cNvPr id="5" name="Sonido 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115300" y="58293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13925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2507"/>
    </mc:Choice>
    <mc:Fallback xmlns="">
      <p:transition xmlns:p14="http://schemas.microsoft.com/office/powerpoint/2010/main" spd="slow" advTm="22507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6" name="Picture 4">
            <a:extLst>
              <a:ext uri="{FF2B5EF4-FFF2-40B4-BE49-F238E27FC236}">
                <a16:creationId xmlns:a16="http://schemas.microsoft.com/office/drawing/2014/main" xmlns="" id="{D1CD43E2-27B3-44D5-86AF-2C997B4D26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4352" y="4447590"/>
            <a:ext cx="1495226" cy="22993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AB1DBD63-5755-4252-964D-ADF09D09A3FF}"/>
              </a:ext>
            </a:extLst>
          </p:cNvPr>
          <p:cNvSpPr txBox="1"/>
          <p:nvPr/>
        </p:nvSpPr>
        <p:spPr>
          <a:xfrm>
            <a:off x="148755" y="80126"/>
            <a:ext cx="824491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L" sz="4000" dirty="0">
                <a:latin typeface="AR CENA" panose="02000000000000000000" pitchFamily="2" charset="0"/>
              </a:rPr>
              <a:t>Presiona cada dibujo y nómbralo:</a:t>
            </a:r>
          </a:p>
          <a:p>
            <a:endParaRPr lang="es-CL" sz="4000" dirty="0">
              <a:latin typeface="AR CENA" panose="02000000000000000000" pitchFamily="2" charset="0"/>
            </a:endParaRPr>
          </a:p>
        </p:txBody>
      </p:sp>
      <p:pic>
        <p:nvPicPr>
          <p:cNvPr id="1026" name="Picture 2" descr="Noticias | CodigoPoker">
            <a:extLst>
              <a:ext uri="{FF2B5EF4-FFF2-40B4-BE49-F238E27FC236}">
                <a16:creationId xmlns:a16="http://schemas.microsoft.com/office/drawing/2014/main" xmlns="" id="{D7702734-4B82-4A58-9E16-517D325B0C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18975" y="938510"/>
            <a:ext cx="2127194" cy="18887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aracol | Hora de aventura Wiki | Fandom">
            <a:extLst>
              <a:ext uri="{FF2B5EF4-FFF2-40B4-BE49-F238E27FC236}">
                <a16:creationId xmlns:a16="http://schemas.microsoft.com/office/drawing/2014/main" xmlns="" id="{AF082829-95A2-4AB7-A3C5-16B6B546CB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4873" y="3266357"/>
            <a:ext cx="1718678" cy="21175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Emoticono - Wikipedia, la enciclopedia libre">
            <a:extLst>
              <a:ext uri="{FF2B5EF4-FFF2-40B4-BE49-F238E27FC236}">
                <a16:creationId xmlns:a16="http://schemas.microsoft.com/office/drawing/2014/main" xmlns="" id="{9E901281-FEF7-437B-B6B5-79247E2243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98440" y="1587396"/>
            <a:ext cx="1495226" cy="19936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🍐 Pera Emoji">
            <a:extLst>
              <a:ext uri="{FF2B5EF4-FFF2-40B4-BE49-F238E27FC236}">
                <a16:creationId xmlns:a16="http://schemas.microsoft.com/office/drawing/2014/main" xmlns="" id="{7CA17A4B-4F86-4D32-B423-A21D803CFE8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491" y="4312407"/>
            <a:ext cx="1718678" cy="22915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Pin de Corona del Rey Dragón | Club Penguin Wiki | Fandom">
            <a:extLst>
              <a:ext uri="{FF2B5EF4-FFF2-40B4-BE49-F238E27FC236}">
                <a16:creationId xmlns:a16="http://schemas.microsoft.com/office/drawing/2014/main" xmlns="" id="{CFE93F46-6B9D-454C-88FD-BB9D2C79CE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1112" y="4577849"/>
            <a:ext cx="1878092" cy="1760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0" name="Picture 16" descr="Naranja – Canal del Área de Tecnología Educativa">
            <a:extLst>
              <a:ext uri="{FF2B5EF4-FFF2-40B4-BE49-F238E27FC236}">
                <a16:creationId xmlns:a16="http://schemas.microsoft.com/office/drawing/2014/main" xmlns="" id="{17C3650A-A510-44CB-A0C5-8DBBFA0E0C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4674" y="1427999"/>
            <a:ext cx="2127194" cy="20050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Recorded Sound">
            <a:hlinkClick r:id="" action="ppaction://media"/>
            <a:extLst>
              <a:ext uri="{FF2B5EF4-FFF2-40B4-BE49-F238E27FC236}">
                <a16:creationId xmlns:a16="http://schemas.microsoft.com/office/drawing/2014/main" xmlns="" id="{113DF8F4-778E-4458-9124-4E7A32785CD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5"/>
          <a:stretch>
            <a:fillRect/>
          </a:stretch>
        </p:blipFill>
        <p:spPr>
          <a:xfrm>
            <a:off x="1995173" y="2652357"/>
            <a:ext cx="457200" cy="609600"/>
          </a:xfrm>
          <a:prstGeom prst="rect">
            <a:avLst/>
          </a:prstGeom>
        </p:spPr>
      </p:pic>
      <p:pic>
        <p:nvPicPr>
          <p:cNvPr id="4" name="Recorded Sound">
            <a:hlinkClick r:id="" action="ppaction://media"/>
            <a:extLst>
              <a:ext uri="{FF2B5EF4-FFF2-40B4-BE49-F238E27FC236}">
                <a16:creationId xmlns:a16="http://schemas.microsoft.com/office/drawing/2014/main" xmlns="" id="{DAA3B8AC-A959-4EE2-B0A7-05B1E9999CB1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25"/>
          <a:stretch>
            <a:fillRect/>
          </a:stretch>
        </p:blipFill>
        <p:spPr>
          <a:xfrm>
            <a:off x="4553251" y="2819400"/>
            <a:ext cx="457200" cy="609600"/>
          </a:xfrm>
          <a:prstGeom prst="rect">
            <a:avLst/>
          </a:prstGeom>
        </p:spPr>
      </p:pic>
      <p:pic>
        <p:nvPicPr>
          <p:cNvPr id="9" name="Recorded Sound">
            <a:hlinkClick r:id="" action="ppaction://media"/>
            <a:extLst>
              <a:ext uri="{FF2B5EF4-FFF2-40B4-BE49-F238E27FC236}">
                <a16:creationId xmlns:a16="http://schemas.microsoft.com/office/drawing/2014/main" xmlns="" id="{99D596FE-25AA-4598-898F-00000DAEF164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25"/>
          <a:stretch>
            <a:fillRect/>
          </a:stretch>
        </p:blipFill>
        <p:spPr>
          <a:xfrm>
            <a:off x="5416868" y="6049180"/>
            <a:ext cx="457200" cy="609600"/>
          </a:xfrm>
          <a:prstGeom prst="rect">
            <a:avLst/>
          </a:prstGeom>
        </p:spPr>
      </p:pic>
      <p:pic>
        <p:nvPicPr>
          <p:cNvPr id="11" name="Recorded Sound">
            <a:hlinkClick r:id="" action="ppaction://media"/>
            <a:extLst>
              <a:ext uri="{FF2B5EF4-FFF2-40B4-BE49-F238E27FC236}">
                <a16:creationId xmlns:a16="http://schemas.microsoft.com/office/drawing/2014/main" xmlns="" id="{8578C0A4-90C1-4CB1-81EB-AE73C8CDE60C}"/>
              </a:ext>
            </a:extLst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25"/>
          <a:stretch>
            <a:fillRect/>
          </a:stretch>
        </p:blipFill>
        <p:spPr>
          <a:xfrm>
            <a:off x="7371868" y="5800156"/>
            <a:ext cx="457200" cy="609600"/>
          </a:xfrm>
          <a:prstGeom prst="rect">
            <a:avLst/>
          </a:prstGeom>
        </p:spPr>
      </p:pic>
      <p:pic>
        <p:nvPicPr>
          <p:cNvPr id="12" name="Recorded Sound">
            <a:hlinkClick r:id="" action="ppaction://media"/>
            <a:extLst>
              <a:ext uri="{FF2B5EF4-FFF2-40B4-BE49-F238E27FC236}">
                <a16:creationId xmlns:a16="http://schemas.microsoft.com/office/drawing/2014/main" xmlns="" id="{DE4A6C58-98C7-4EAC-BC97-99D366C13B2F}"/>
              </a:ext>
            </a:extLst>
          </p:cNvPr>
          <p:cNvPicPr>
            <a:picLocks noChangeAspect="1"/>
          </p:cNvPicPr>
          <p:nvPr>
            <a:audioFile r:link="rId10"/>
            <p:extLst>
              <p:ext uri="{DAA4B4D4-6D71-4841-9C94-3DE7FCFB9230}">
                <p14:media xmlns:p14="http://schemas.microsoft.com/office/powerpoint/2010/main" r:embed="rId9"/>
              </p:ext>
            </p:extLst>
          </p:nvPr>
        </p:nvPicPr>
        <p:blipFill>
          <a:blip r:embed="rId25"/>
          <a:stretch>
            <a:fillRect/>
          </a:stretch>
        </p:blipFill>
        <p:spPr>
          <a:xfrm>
            <a:off x="6683494" y="4108547"/>
            <a:ext cx="457200" cy="609600"/>
          </a:xfrm>
          <a:prstGeom prst="rect">
            <a:avLst/>
          </a:prstGeom>
        </p:spPr>
      </p:pic>
      <p:pic>
        <p:nvPicPr>
          <p:cNvPr id="13" name="Recorded Sound">
            <a:hlinkClick r:id="" action="ppaction://media"/>
            <a:extLst>
              <a:ext uri="{FF2B5EF4-FFF2-40B4-BE49-F238E27FC236}">
                <a16:creationId xmlns:a16="http://schemas.microsoft.com/office/drawing/2014/main" xmlns="" id="{71FCC0D2-F993-412A-8073-66F46F44C0F3}"/>
              </a:ext>
            </a:extLst>
          </p:cNvPr>
          <p:cNvPicPr>
            <a:picLocks noChangeAspect="1"/>
          </p:cNvPicPr>
          <p:nvPr>
            <a:audioFile r:link="rId12"/>
            <p:extLst>
              <p:ext uri="{DAA4B4D4-6D71-4841-9C94-3DE7FCFB9230}">
                <p14:media xmlns:p14="http://schemas.microsoft.com/office/powerpoint/2010/main" r:embed="rId11"/>
              </p:ext>
            </p:extLst>
          </p:nvPr>
        </p:nvPicPr>
        <p:blipFill>
          <a:blip r:embed="rId25"/>
          <a:stretch>
            <a:fillRect/>
          </a:stretch>
        </p:blipFill>
        <p:spPr>
          <a:xfrm>
            <a:off x="3293679" y="4946607"/>
            <a:ext cx="457200" cy="609600"/>
          </a:xfrm>
          <a:prstGeom prst="rect">
            <a:avLst/>
          </a:prstGeom>
        </p:spPr>
      </p:pic>
      <p:pic>
        <p:nvPicPr>
          <p:cNvPr id="14" name="Recorded Sound">
            <a:hlinkClick r:id="" action="ppaction://media"/>
            <a:extLst>
              <a:ext uri="{FF2B5EF4-FFF2-40B4-BE49-F238E27FC236}">
                <a16:creationId xmlns:a16="http://schemas.microsoft.com/office/drawing/2014/main" xmlns="" id="{3A8BFEA8-EDC4-4E6B-AA53-70B9D1AE344F}"/>
              </a:ext>
            </a:extLst>
          </p:cNvPr>
          <p:cNvPicPr>
            <a:picLocks noChangeAspect="1"/>
          </p:cNvPicPr>
          <p:nvPr>
            <a:audioFile r:link="rId14"/>
            <p:extLst>
              <p:ext uri="{DAA4B4D4-6D71-4841-9C94-3DE7FCFB9230}">
                <p14:media xmlns:p14="http://schemas.microsoft.com/office/powerpoint/2010/main" r:embed="rId13"/>
              </p:ext>
            </p:extLst>
          </p:nvPr>
        </p:nvPicPr>
        <p:blipFill>
          <a:blip r:embed="rId25"/>
          <a:stretch>
            <a:fillRect/>
          </a:stretch>
        </p:blipFill>
        <p:spPr>
          <a:xfrm>
            <a:off x="1624709" y="5994377"/>
            <a:ext cx="457200" cy="609600"/>
          </a:xfrm>
          <a:prstGeom prst="rect">
            <a:avLst/>
          </a:prstGeom>
        </p:spPr>
      </p:pic>
      <p:pic>
        <p:nvPicPr>
          <p:cNvPr id="7" name="Sonido 6">
            <a:hlinkClick r:id="" action="ppaction://media"/>
          </p:cNvPr>
          <p:cNvPicPr>
            <a:picLocks noChangeAspect="1"/>
          </p:cNvPicPr>
          <p:nvPr>
            <a:audioFile r:link="rId16"/>
            <p:extLst>
              <p:ext uri="{DAA4B4D4-6D71-4841-9C94-3DE7FCFB9230}">
                <p14:media xmlns:p14="http://schemas.microsoft.com/office/powerpoint/2010/main" r:embed="rId15"/>
              </p:ext>
            </p:extLst>
          </p:nvPr>
        </p:nvPicPr>
        <p:blipFill>
          <a:blip r:embed="rId26"/>
          <a:stretch>
            <a:fillRect/>
          </a:stretch>
        </p:blipFill>
        <p:spPr>
          <a:xfrm>
            <a:off x="8115300" y="58293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75113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8497"/>
    </mc:Choice>
    <mc:Fallback xmlns="">
      <p:transition xmlns:p14="http://schemas.microsoft.com/office/powerpoint/2010/main" spd="slow" advTm="98497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0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1" dur="2000" fill="hold"/>
                                        <p:tgtEl>
                                          <p:spTgt spid="10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" dur="241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40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0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8" dur="2000" fill="hold"/>
                                        <p:tgtEl>
                                          <p:spTgt spid="102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0" dur="185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6"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10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5" dur="2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7" dur="2104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0"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10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500" tmFilter="0, 0; .2, .5; .8, .5; 1, 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3" dur="250" autoRev="1" fill="hold"/>
                                        <p:tgtEl>
                                          <p:spTgt spid="102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5" dur="2755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8"/>
                  </p:tgtEl>
                </p:cond>
              </p:nextCondLst>
            </p:seq>
            <p:seq concurrent="1" nextAc="seek">
              <p:cTn id="36" restart="whenNotActive" fill="hold" evtFilter="cancelBubble" nodeType="interactiveSeq">
                <p:stCondLst>
                  <p:cond evt="onClick" delay="0">
                    <p:tgtEl>
                      <p:spTgt spid="10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" fill="hold">
                      <p:stCondLst>
                        <p:cond delay="0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0" dur="2000" fill="hold"/>
                                        <p:tgtEl>
                                          <p:spTgt spid="103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4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2" dur="3452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6"/>
                  </p:tgtEl>
                </p:cond>
              </p:nextCondLst>
            </p:seq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10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>
                      <p:stCondLst>
                        <p:cond delay="0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47" dur="20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9" dur="1973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2"/>
                  </p:tgtEl>
                </p:cond>
              </p:nextCondLst>
            </p:seq>
            <p:audio>
              <p:cMediaNode vol="80000">
                <p:cTn id="5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5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audio>
              <p:cMediaNode vol="80000">
                <p:cTn id="5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  <p:audio>
              <p:cMediaNode vol="80000">
                <p:cTn id="5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audio>
              <p:cMediaNode vol="80000">
                <p:cTn id="5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  <p:audio>
              <p:cMediaNode vol="80000">
                <p:cTn id="5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  <p:audio>
              <p:cMediaNode vol="80000">
                <p:cTn id="5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  <p:seq concurrent="1" nextAc="seek">
              <p:cTn id="57" restart="whenNotActive" fill="hold" evtFilter="cancelBubble" nodeType="interactiveSeq">
                <p:stCondLst>
                  <p:cond evt="onClick" delay="0">
                    <p:tgtEl>
                      <p:spTgt spid="819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8" fill="hold">
                      <p:stCondLst>
                        <p:cond delay="0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7" dur="1997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196"/>
                  </p:tgtEl>
                </p:cond>
              </p:nextCondLst>
            </p:seq>
            <p:audio isNarration="1">
              <p:cMediaNode vol="80000" showWhenStopped="0">
                <p:cTn id="6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  <p:extLst>
    <p:ext uri="{E180D4A7-C9FB-4DFB-919C-405C955672EB}">
      <p14:showEvtLst xmlns:p14="http://schemas.microsoft.com/office/powerpoint/2010/main">
        <p14:playEvt time="31261" objId="2"/>
        <p14:stopEvt time="33833" objId="2"/>
        <p14:playEvt time="37759" objId="4"/>
        <p14:stopEvt time="39765" objId="4"/>
        <p14:playEvt time="44956" objId="12"/>
        <p14:triggerEvt type="onClick" time="44956" objId="1030"/>
        <p14:stopEvt time="47183" objId="12"/>
        <p14:playEvt time="51667" objId="14"/>
        <p14:triggerEvt type="onClick" time="51667" objId="1036"/>
        <p14:stopEvt time="55267" objId="14"/>
        <p14:playEvt time="59404" objId="13"/>
        <p14:triggerEvt type="onClick" time="59404" objId="1028"/>
        <p14:stopEvt time="62291" objId="13"/>
        <p14:playEvt time="66509" objId="9"/>
        <p14:triggerEvt type="onClick" time="66509" objId="1032"/>
        <p14:stopEvt time="68611" objId="9"/>
        <p14:playEvt time="73669" objId="11"/>
        <p14:triggerEvt type="onClick" time="73669" objId="8196"/>
        <p14:stopEvt time="75814" objId="11"/>
      </p14:showEvtLst>
    </p:ext>
  </p:extLs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 descr="56b290df-cf07-4178-af20-128f9321449f-dab932cc-d1ae-46e2-b867-796686dc3b72-v1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5557" y="0"/>
            <a:ext cx="5054600" cy="5067300"/>
          </a:xfrm>
          <a:prstGeom prst="rect">
            <a:avLst/>
          </a:prstGeom>
        </p:spPr>
      </p:pic>
      <p:sp>
        <p:nvSpPr>
          <p:cNvPr id="3" name="CuadroTexto 2"/>
          <p:cNvSpPr txBox="1"/>
          <p:nvPr/>
        </p:nvSpPr>
        <p:spPr>
          <a:xfrm>
            <a:off x="899627" y="5696857"/>
            <a:ext cx="6950057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200" dirty="0" smtClean="0"/>
              <a:t>      </a:t>
            </a:r>
            <a:r>
              <a:rPr lang="es-ES" sz="3200" b="1" i="1" dirty="0" smtClean="0"/>
              <a:t>HICISTE UN EXCELENTE TRABAJO</a:t>
            </a:r>
            <a:r>
              <a:rPr lang="es-ES" dirty="0" smtClean="0"/>
              <a:t>!</a:t>
            </a:r>
            <a:endParaRPr lang="es-ES" dirty="0"/>
          </a:p>
        </p:txBody>
      </p:sp>
      <p:pic>
        <p:nvPicPr>
          <p:cNvPr id="7" name="Sonido 6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15300" y="58293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30344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8627"/>
    </mc:Choice>
    <mc:Fallback xmlns="">
      <p:transition xmlns:p14="http://schemas.microsoft.com/office/powerpoint/2010/main" spd="slow" advTm="28627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>
            <a:extLst>
              <a:ext uri="{FF2B5EF4-FFF2-40B4-BE49-F238E27FC236}">
                <a16:creationId xmlns:a16="http://schemas.microsoft.com/office/drawing/2014/main" xmlns="" id="{573ED2FE-374A-4561-BC1A-7D62BFB643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4">
            <a:extLst>
              <a:ext uri="{FF2B5EF4-FFF2-40B4-BE49-F238E27FC236}">
                <a16:creationId xmlns:a16="http://schemas.microsoft.com/office/drawing/2014/main" xmlns="" id="{1408F72C-C99A-4CC2-A508-8F9A64610B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9989" b="89955" l="4797" r="93736">
                        <a14:foregroundMark x1="10948" y1="35102" x2="10948" y2="35102"/>
                        <a14:foregroundMark x1="5530" y1="37641" x2="5530" y2="37641"/>
                        <a14:foregroundMark x1="4853" y1="45598" x2="4853" y2="45598"/>
                        <a14:foregroundMark x1="91648" y1="29458" x2="91648" y2="29458"/>
                        <a14:foregroundMark x1="93510" y1="34876" x2="93510" y2="34876"/>
                        <a14:foregroundMark x1="93736" y1="25734" x2="93736" y2="2573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98523" y="4756823"/>
            <a:ext cx="1536948" cy="2049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Liana Hojas Planta - Gráficos vectoriales gratis en Pixabay">
            <a:extLst>
              <a:ext uri="{FF2B5EF4-FFF2-40B4-BE49-F238E27FC236}">
                <a16:creationId xmlns:a16="http://schemas.microsoft.com/office/drawing/2014/main" xmlns="" id="{655D767E-D3E3-452C-9186-E6AC56D021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53446"/>
            <a:ext cx="1536948" cy="16330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4" descr="Liana Hojas Planta - Gráficos vectoriales gratis en Pixabay">
            <a:extLst>
              <a:ext uri="{FF2B5EF4-FFF2-40B4-BE49-F238E27FC236}">
                <a16:creationId xmlns:a16="http://schemas.microsoft.com/office/drawing/2014/main" xmlns="" id="{D6B84FF7-07AC-4D95-936F-D114196A41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29983" y="766578"/>
            <a:ext cx="1536948" cy="16330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4" descr="Liana Hojas Planta - Gráficos vectoriales gratis en Pixabay">
            <a:extLst>
              <a:ext uri="{FF2B5EF4-FFF2-40B4-BE49-F238E27FC236}">
                <a16:creationId xmlns:a16="http://schemas.microsoft.com/office/drawing/2014/main" xmlns="" id="{23814966-4D59-419C-ACEA-4D6A7CA2E7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5186" y="766577"/>
            <a:ext cx="1536948" cy="16330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4" descr="Liana Hojas Planta - Gráficos vectoriales gratis en Pixabay">
            <a:extLst>
              <a:ext uri="{FF2B5EF4-FFF2-40B4-BE49-F238E27FC236}">
                <a16:creationId xmlns:a16="http://schemas.microsoft.com/office/drawing/2014/main" xmlns="" id="{BD084D34-D7B4-4F8C-8D0E-598D00D267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8962" y="777938"/>
            <a:ext cx="1536948" cy="16330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4" descr="Liana Hojas Planta - Gráficos vectoriales gratis en Pixabay">
            <a:extLst>
              <a:ext uri="{FF2B5EF4-FFF2-40B4-BE49-F238E27FC236}">
                <a16:creationId xmlns:a16="http://schemas.microsoft.com/office/drawing/2014/main" xmlns="" id="{7FAF623E-4AA8-4E3F-9CE5-DA250C90CA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7359" y="766580"/>
            <a:ext cx="1536948" cy="16330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>
            <a:extLst>
              <a:ext uri="{FF2B5EF4-FFF2-40B4-BE49-F238E27FC236}">
                <a16:creationId xmlns:a16="http://schemas.microsoft.com/office/drawing/2014/main" xmlns="" id="{25D84623-DA38-42B8-A478-4FE9DD6B68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8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ackgroundRemoval t="8688" b="92052" l="9022" r="90000">
                        <a14:foregroundMark x1="76413" y1="8688" x2="76413" y2="8688"/>
                        <a14:foregroundMark x1="57174" y1="90203" x2="57174" y2="90203"/>
                        <a14:foregroundMark x1="45217" y1="91128" x2="45217" y2="91128"/>
                        <a14:foregroundMark x1="21630" y1="92052" x2="21630" y2="92052"/>
                        <a14:foregroundMark x1="9022" y1="80591" x2="9022" y2="8059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8978" y="4587482"/>
            <a:ext cx="2564231" cy="20105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Dibujo Loro Perico - Imagen gratis en Pixabay">
            <a:extLst>
              <a:ext uri="{FF2B5EF4-FFF2-40B4-BE49-F238E27FC236}">
                <a16:creationId xmlns:a16="http://schemas.microsoft.com/office/drawing/2014/main" xmlns="" id="{47D1BCAB-EE08-4DE2-8443-4B251B66B0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8029" y="4829770"/>
            <a:ext cx="1382793" cy="18437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UN AMBIENTALISTA: Al loro con Teodoro">
            <a:extLst>
              <a:ext uri="{FF2B5EF4-FFF2-40B4-BE49-F238E27FC236}">
                <a16:creationId xmlns:a16="http://schemas.microsoft.com/office/drawing/2014/main" xmlns="" id="{98B891C5-A718-4C68-B1B9-4D9B3B89BCF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6742" y="5106332"/>
            <a:ext cx="788165" cy="1471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2" name="Picture 10" descr="Pájaro clipart. Dibujos animados descargar gratis. | Creazilla">
            <a:extLst>
              <a:ext uri="{FF2B5EF4-FFF2-40B4-BE49-F238E27FC236}">
                <a16:creationId xmlns:a16="http://schemas.microsoft.com/office/drawing/2014/main" xmlns="" id="{51460DF2-2091-4EAD-BADB-0252A058C9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187" y="4851702"/>
            <a:ext cx="1309713" cy="17462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RA">
            <a:hlinkClick r:id="" action="ppaction://media"/>
            <a:extLst>
              <a:ext uri="{FF2B5EF4-FFF2-40B4-BE49-F238E27FC236}">
                <a16:creationId xmlns:a16="http://schemas.microsoft.com/office/drawing/2014/main" xmlns="" id="{6A0B6CC3-CB62-4818-A62C-B454E9FC061B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23"/>
          <a:srcRect l="37680" t="44113" r="37127" b="30528"/>
          <a:stretch/>
        </p:blipFill>
        <p:spPr>
          <a:xfrm>
            <a:off x="40188" y="3135992"/>
            <a:ext cx="1494086" cy="1127069"/>
          </a:xfrm>
          <a:prstGeom prst="rect">
            <a:avLst/>
          </a:prstGeom>
        </p:spPr>
      </p:pic>
      <p:pic>
        <p:nvPicPr>
          <p:cNvPr id="16" name="RE">
            <a:hlinkClick r:id="" action="ppaction://media"/>
            <a:extLst>
              <a:ext uri="{FF2B5EF4-FFF2-40B4-BE49-F238E27FC236}">
                <a16:creationId xmlns:a16="http://schemas.microsoft.com/office/drawing/2014/main" xmlns="" id="{A68C1917-8D6B-4D02-9EE3-211D7BB10934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 rotWithShape="1">
          <a:blip r:embed="rId24"/>
          <a:srcRect l="39297" t="41922" r="35510" b="33070"/>
          <a:stretch/>
        </p:blipFill>
        <p:spPr>
          <a:xfrm>
            <a:off x="1707862" y="3109732"/>
            <a:ext cx="1550347" cy="1153328"/>
          </a:xfrm>
          <a:prstGeom prst="rect">
            <a:avLst/>
          </a:prstGeom>
        </p:spPr>
      </p:pic>
      <p:pic>
        <p:nvPicPr>
          <p:cNvPr id="21" name="ri">
            <a:hlinkClick r:id="" action="ppaction://media"/>
            <a:extLst>
              <a:ext uri="{FF2B5EF4-FFF2-40B4-BE49-F238E27FC236}">
                <a16:creationId xmlns:a16="http://schemas.microsoft.com/office/drawing/2014/main" xmlns="" id="{61F16421-D2A3-4AE4-B6D6-199091C9A35B}"/>
              </a:ext>
            </a:extLst>
          </p:cNvPr>
          <p:cNvPicPr>
            <a:picLocks noChangeAspect="1"/>
          </p:cNvPicPr>
          <p:nvPr>
            <a:vide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 rotWithShape="1">
          <a:blip r:embed="rId25"/>
          <a:srcRect l="37773" t="42273" r="35510" b="32368"/>
          <a:stretch/>
        </p:blipFill>
        <p:spPr>
          <a:xfrm>
            <a:off x="3481483" y="3103658"/>
            <a:ext cx="1629989" cy="1159403"/>
          </a:xfrm>
          <a:prstGeom prst="rect">
            <a:avLst/>
          </a:prstGeom>
        </p:spPr>
      </p:pic>
      <p:pic>
        <p:nvPicPr>
          <p:cNvPr id="22" name="ro">
            <a:hlinkClick r:id="" action="ppaction://media"/>
            <a:extLst>
              <a:ext uri="{FF2B5EF4-FFF2-40B4-BE49-F238E27FC236}">
                <a16:creationId xmlns:a16="http://schemas.microsoft.com/office/drawing/2014/main" xmlns="" id="{61F77F62-A59E-4CD0-9018-756350D93A9A}"/>
              </a:ext>
            </a:extLst>
          </p:cNvPr>
          <p:cNvPicPr>
            <a:picLocks noChangeAspect="1"/>
          </p:cNvPicPr>
          <p:nvPr>
            <a:vide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 rotWithShape="1">
          <a:blip r:embed="rId26"/>
          <a:srcRect l="39831" t="40519" r="37503" b="33421"/>
          <a:stretch/>
        </p:blipFill>
        <p:spPr>
          <a:xfrm>
            <a:off x="5429084" y="3120960"/>
            <a:ext cx="1382795" cy="1191469"/>
          </a:xfrm>
          <a:prstGeom prst="rect">
            <a:avLst/>
          </a:prstGeom>
        </p:spPr>
      </p:pic>
      <p:pic>
        <p:nvPicPr>
          <p:cNvPr id="23" name="RU">
            <a:hlinkClick r:id="" action="ppaction://media"/>
            <a:extLst>
              <a:ext uri="{FF2B5EF4-FFF2-40B4-BE49-F238E27FC236}">
                <a16:creationId xmlns:a16="http://schemas.microsoft.com/office/drawing/2014/main" xmlns="" id="{08D02314-2291-48FE-B029-2A300942B46F}"/>
              </a:ext>
            </a:extLst>
          </p:cNvPr>
          <p:cNvPicPr>
            <a:picLocks noChangeAspect="1"/>
          </p:cNvPicPr>
          <p:nvPr>
            <a:videoFile r:link="rId10"/>
            <p:extLst>
              <p:ext uri="{DAA4B4D4-6D71-4841-9C94-3DE7FCFB9230}">
                <p14:media xmlns:p14="http://schemas.microsoft.com/office/powerpoint/2010/main" r:embed="rId9"/>
              </p:ext>
            </p:extLst>
          </p:nvPr>
        </p:nvPicPr>
        <p:blipFill rotWithShape="1">
          <a:blip r:embed="rId27"/>
          <a:srcRect l="39024" t="41922" r="38310" b="32720"/>
          <a:stretch/>
        </p:blipFill>
        <p:spPr>
          <a:xfrm>
            <a:off x="7364889" y="3109732"/>
            <a:ext cx="1382794" cy="1159403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xmlns="" id="{0E70BFE1-1A34-4075-ACF4-0DEED368838B}"/>
              </a:ext>
            </a:extLst>
          </p:cNvPr>
          <p:cNvSpPr txBox="1"/>
          <p:nvPr/>
        </p:nvSpPr>
        <p:spPr>
          <a:xfrm>
            <a:off x="449545" y="247215"/>
            <a:ext cx="824491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L" sz="4000" dirty="0">
                <a:latin typeface="AR CENA" panose="02000000000000000000" pitchFamily="2" charset="0"/>
              </a:rPr>
              <a:t>Presiona cada ave e imita su sonido:</a:t>
            </a:r>
          </a:p>
          <a:p>
            <a:endParaRPr lang="es-CL" sz="4000" dirty="0">
              <a:latin typeface="AR CENA" panose="02000000000000000000" pitchFamily="2" charset="0"/>
            </a:endParaRPr>
          </a:p>
        </p:txBody>
      </p:sp>
      <p:pic>
        <p:nvPicPr>
          <p:cNvPr id="2" name="Sonido 1">
            <a:hlinkClick r:id="" action="ppaction://media"/>
          </p:cNvPr>
          <p:cNvPicPr>
            <a:picLocks noChangeAspect="1"/>
          </p:cNvPicPr>
          <p:nvPr>
            <a:audioFile r:link="rId12"/>
            <p:extLst>
              <p:ext uri="{DAA4B4D4-6D71-4841-9C94-3DE7FCFB9230}">
                <p14:media xmlns:p14="http://schemas.microsoft.com/office/powerpoint/2010/main" r:embed="rId11"/>
              </p:ext>
            </p:extLst>
          </p:nvPr>
        </p:nvPicPr>
        <p:blipFill>
          <a:blip r:embed="rId28"/>
          <a:stretch>
            <a:fillRect/>
          </a:stretch>
        </p:blipFill>
        <p:spPr>
          <a:xfrm>
            <a:off x="8115300" y="58293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68920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3424"/>
    </mc:Choice>
    <mc:Fallback xmlns="">
      <p:transition xmlns:p14="http://schemas.microsoft.com/office/powerpoint/2010/main" spd="slow" advTm="93424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video>
              <p:cMediaNode vol="80000">
                <p:cTn id="8" fill="hold" display="0">
                  <p:stCondLst>
                    <p:cond delay="indefinite"/>
                  </p:stCondLst>
                </p:cTn>
                <p:tgtEl>
                  <p:spTgt spid="16"/>
                </p:tgtEl>
              </p:cMediaNode>
            </p:video>
            <p:video>
              <p:cMediaNode vol="80000">
                <p:cTn id="9" fill="hold" display="0">
                  <p:stCondLst>
                    <p:cond delay="indefinite"/>
                  </p:stCondLst>
                </p:cTn>
                <p:tgtEl>
                  <p:spTgt spid="21"/>
                </p:tgtEl>
              </p:cMediaNode>
            </p:video>
            <p:video>
              <p:cMediaNode vol="80000">
                <p:cTn id="10" fill="hold" display="0">
                  <p:stCondLst>
                    <p:cond delay="indefinite"/>
                  </p:stCondLst>
                </p:cTn>
                <p:tgtEl>
                  <p:spTgt spid="22"/>
                </p:tgtEl>
              </p:cMediaNode>
            </p:video>
            <p:video>
              <p:cMediaNode vol="80000">
                <p:cTn id="11" fill="hold" display="0">
                  <p:stCondLst>
                    <p:cond delay="indefinite"/>
                  </p:stCondLst>
                </p:cTn>
                <p:tgtEl>
                  <p:spTgt spid="23"/>
                </p:tgtEl>
              </p:cMediaNode>
            </p:video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308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2.22222E-6 L 0.00026 -0.61018 " pathEditMode="relative" rAng="0" ptsTypes="AA">
                                      <p:cBhvr>
                                        <p:cTn id="16" dur="1000" fill="hold"/>
                                        <p:tgtEl>
                                          <p:spTgt spid="308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" y="-3050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339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392"/>
                            </p:stCondLst>
                            <p:childTnLst>
                              <p:par>
                                <p:cTn id="21" presetID="2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82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308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1.85185E-6 L -0.00026 -0.60625 " pathEditMode="relative" rAng="0" ptsTypes="AA">
                                      <p:cBhvr>
                                        <p:cTn id="27" dur="1000" fill="hold"/>
                                        <p:tgtEl>
                                          <p:spTgt spid="308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" y="-3032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000"/>
                            </p:stCondLst>
                            <p:childTnLst>
                              <p:par>
                                <p:cTn id="29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0" dur="2709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3709"/>
                            </p:stCondLst>
                            <p:childTnLst>
                              <p:par>
                                <p:cTn id="32" presetID="2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33" dur="1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80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307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9167E-6 2.59259E-6 L -0.0026 -0.60949 " pathEditMode="relative" rAng="0" ptsTypes="AA">
                                      <p:cBhvr>
                                        <p:cTn id="38" dur="10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0" y="-3048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000"/>
                            </p:stCondLst>
                            <p:childTnLst>
                              <p:par>
                                <p:cTn id="40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1" dur="2239" fill="hold"/>
                                        <p:tgtEl>
                                          <p:spTgt spid="2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3239"/>
                            </p:stCondLst>
                            <p:childTnLst>
                              <p:par>
                                <p:cTn id="43" presetID="2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44" dur="1" fill="hold"/>
                                        <p:tgtEl>
                                          <p:spTgt spid="2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78"/>
                  </p:tgtEl>
                </p:cond>
              </p:nextCondLst>
            </p:seq>
            <p:seq concurrent="1" nextAc="seek">
              <p:cTn id="45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" fill="hold">
                      <p:stCondLst>
                        <p:cond delay="0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54167E-6 -4.07407E-6 L 0.00364 -0.61597 " pathEditMode="relative" rAng="0" ptsTypes="AA">
                                      <p:cBhvr>
                                        <p:cTn id="4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2" y="-3081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1000"/>
                            </p:stCondLst>
                            <p:childTnLst>
                              <p:par>
                                <p:cTn id="51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2" dur="2346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3346"/>
                            </p:stCondLst>
                            <p:childTnLst>
                              <p:par>
                                <p:cTn id="54" presetID="2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55" dur="1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58333E-6 7.40741E-7 L 0.00221 -0.60741 " pathEditMode="relative" rAng="0" ptsTypes="AA">
                                      <p:cBhvr>
                                        <p:cTn id="6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4" y="-3037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1000"/>
                            </p:stCondLst>
                            <p:childTnLst>
                              <p:par>
                                <p:cTn id="62" presetID="2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3" dur="1" fill="hold"/>
                                        <p:tgtEl>
                                          <p:spTgt spid="2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000"/>
                            </p:stCondLst>
                            <p:childTnLst>
                              <p:par>
                                <p:cTn id="6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6" dur="2581" fill="hold"/>
                                        <p:tgtEl>
                                          <p:spTgt spid="2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audio isNarration="1">
              <p:cMediaNode vol="80000" showWhenStopped="0">
                <p:cTn id="6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  <p:extLst>
    <p:ext uri="{E180D4A7-C9FB-4DFB-919C-405C955672EB}">
      <p14:showEvtLst xmlns:p14="http://schemas.microsoft.com/office/powerpoint/2010/main">
        <p14:triggerEvt type="onClick" time="20751" objId="3082"/>
        <p14:playEvt time="21779" objId="4"/>
        <p14:pauseEvt time="25163" objId="4"/>
        <p14:triggerEvt type="onClick" time="29406" objId="3080"/>
        <p14:playEvt time="30425" objId="16"/>
        <p14:pauseEvt time="33158" objId="16"/>
        <p14:triggerEvt type="onClick" time="38318" objId="3078"/>
        <p14:playEvt time="39325" objId="21"/>
        <p14:pauseEvt time="41558" objId="21"/>
        <p14:triggerEvt type="onClick" time="46606" objId="15"/>
        <p14:playEvt time="47612" objId="22"/>
        <p14:pauseEvt time="49979" objId="22"/>
        <p14:triggerEvt type="onClick" time="55371" objId="10"/>
        <p14:playEvt time="56383" objId="23"/>
        <p14:seekEvt time="56383" objId="23" seek="0"/>
        <p14:stopEvt time="59016" objId="23"/>
        <p14:stopEvt time="93424" objId="4"/>
        <p14:stopEvt time="93424" objId="16"/>
        <p14:stopEvt time="93424" objId="21"/>
        <p14:stopEvt time="93424" objId="22"/>
      </p14:showEvtLst>
    </p:ext>
  </p:extLs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6" descr="Naranja – Canal del Área de Tecnología Educativa">
            <a:extLst>
              <a:ext uri="{FF2B5EF4-FFF2-40B4-BE49-F238E27FC236}">
                <a16:creationId xmlns:a16="http://schemas.microsoft.com/office/drawing/2014/main" xmlns="" id="{17C3650A-A510-44CB-A0C5-8DBBFA0E0C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3133" y="1233714"/>
            <a:ext cx="4971141" cy="37011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Sonido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15300" y="58293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98344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9299"/>
    </mc:Choice>
    <mc:Fallback xmlns="">
      <p:transition xmlns:p14="http://schemas.microsoft.com/office/powerpoint/2010/main" spd="slow" advTm="29299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1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 isNarration="1">
              <p:cMediaNode vol="80000" showWhenStopped="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Noticias | CodigoPoker">
            <a:extLst>
              <a:ext uri="{FF2B5EF4-FFF2-40B4-BE49-F238E27FC236}">
                <a16:creationId xmlns:a16="http://schemas.microsoft.com/office/drawing/2014/main" xmlns="" id="{D7702734-4B82-4A58-9E16-517D325B0C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886" y="1288710"/>
            <a:ext cx="3617830" cy="3470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Sonid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15300" y="58293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63175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831"/>
    </mc:Choice>
    <mc:Fallback xmlns="">
      <p:transition xmlns:p14="http://schemas.microsoft.com/office/powerpoint/2010/main" spd="slow" advTm="4831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" dur="2000" fill="hold"/>
                                        <p:tgtEl>
                                          <p:spTgt spid="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 isNarration="1">
              <p:cMediaNode vol="80000" showWhenStopped="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>
            <a:extLst>
              <a:ext uri="{FF2B5EF4-FFF2-40B4-BE49-F238E27FC236}">
                <a16:creationId xmlns:a16="http://schemas.microsoft.com/office/drawing/2014/main" xmlns="" id="{D1CD43E2-27B3-44D5-86AF-2C997B4D26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6815" y="1231459"/>
            <a:ext cx="4400410" cy="39509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Sonid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15300" y="58293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11715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118"/>
    </mc:Choice>
    <mc:Fallback xmlns="">
      <p:transition xmlns:p14="http://schemas.microsoft.com/office/powerpoint/2010/main" spd="slow" advTm="6118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 isNarration="1">
              <p:cMediaNode vol="80000" showWhenStopped="0">
                <p:cTn id="1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2" descr="Pin de Corona del Rey Dragón | Club Penguin Wiki | Fandom">
            <a:extLst>
              <a:ext uri="{FF2B5EF4-FFF2-40B4-BE49-F238E27FC236}">
                <a16:creationId xmlns:a16="http://schemas.microsoft.com/office/drawing/2014/main" xmlns="" id="{CFE93F46-6B9D-454C-88FD-BB9D2C79CE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7545" y="1616289"/>
            <a:ext cx="3540854" cy="30273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Sonid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15300" y="58293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17033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27"/>
    </mc:Choice>
    <mc:Fallback xmlns="">
      <p:transition xmlns:p14="http://schemas.microsoft.com/office/powerpoint/2010/main" spd="slow" advTm="5027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" dur="2000" fill="hold"/>
                                        <p:tgtEl>
                                          <p:spTgt spid="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 isNarration="1">
              <p:cMediaNode vol="80000" showWhenStopped="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Caracol | Hora de aventura Wiki | Fandom">
            <a:extLst>
              <a:ext uri="{FF2B5EF4-FFF2-40B4-BE49-F238E27FC236}">
                <a16:creationId xmlns:a16="http://schemas.microsoft.com/office/drawing/2014/main" xmlns="" id="{AF082829-95A2-4AB7-A3C5-16B6B546CB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6228" y="1539322"/>
            <a:ext cx="3553684" cy="32710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Sonid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15300" y="58293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07774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805"/>
    </mc:Choice>
    <mc:Fallback xmlns="">
      <p:transition xmlns:p14="http://schemas.microsoft.com/office/powerpoint/2010/main" spd="slow" advTm="6805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25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 isNarration="1">
              <p:cMediaNode vol="80000" showWhenStopped="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8" descr="🍐 Pera Emoji">
            <a:extLst>
              <a:ext uri="{FF2B5EF4-FFF2-40B4-BE49-F238E27FC236}">
                <a16:creationId xmlns:a16="http://schemas.microsoft.com/office/drawing/2014/main" xmlns="" id="{7CA17A4B-4F86-4D32-B423-A21D803CFE8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3007" y="1539322"/>
            <a:ext cx="3977047" cy="34996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Sonid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15300" y="58293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31641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042"/>
    </mc:Choice>
    <mc:Fallback xmlns="">
      <p:transition xmlns:p14="http://schemas.microsoft.com/office/powerpoint/2010/main" spd="slow" advTm="6042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1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 isNarration="1">
              <p:cMediaNode vol="80000" showWhenStopped="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 descr="Emoticono - Wikipedia, la enciclopedia libre">
            <a:extLst>
              <a:ext uri="{FF2B5EF4-FFF2-40B4-BE49-F238E27FC236}">
                <a16:creationId xmlns:a16="http://schemas.microsoft.com/office/drawing/2014/main" xmlns="" id="{9E901281-FEF7-437B-B6B5-79247E2243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8274" y="1654771"/>
            <a:ext cx="2791601" cy="32838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Sonido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15300" y="58293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0286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136"/>
    </mc:Choice>
    <mc:Fallback xmlns="">
      <p:transition xmlns:p14="http://schemas.microsoft.com/office/powerpoint/2010/main" spd="slow" advTm="6136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1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 isNarration="1">
              <p:cMediaNode vol="80000" showWhenStopped="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240</TotalTime>
  <Words>34</Words>
  <Application>Microsoft Macintosh PowerPoint</Application>
  <PresentationFormat>Presentación en pantalla (4:3)</PresentationFormat>
  <Paragraphs>7</Paragraphs>
  <Slides>11</Slides>
  <Notes>0</Notes>
  <HiddenSlides>0</HiddenSlides>
  <MMClips>23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11</vt:i4>
      </vt:variant>
    </vt:vector>
  </HeadingPairs>
  <TitlesOfParts>
    <vt:vector size="12" baseType="lpstr"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Gabriela  Tapia </dc:creator>
  <cp:lastModifiedBy>Gabriela  Tapia </cp:lastModifiedBy>
  <cp:revision>8</cp:revision>
  <dcterms:created xsi:type="dcterms:W3CDTF">2020-08-03T22:40:39Z</dcterms:created>
  <dcterms:modified xsi:type="dcterms:W3CDTF">2020-08-06T04:18:33Z</dcterms:modified>
</cp:coreProperties>
</file>