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eg" ContentType="image/jpeg"/>
  <Default Extension="rels" ContentType="application/vnd.openxmlformats-package.relationships+xml"/>
  <Default Extension="mp4" ContentType="video/unknown"/>
  <Default Extension="wdp" ContentType="image/vnd.ms-photo"/>
  <Default Extension="wav" ContentType="audio/wav"/>
  <Default Extension="bin" ContentType="application/vnd.openxmlformats-officedocument.presentationml.printerSettings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2" r:id="rId3"/>
    <p:sldId id="271" r:id="rId4"/>
    <p:sldId id="298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84" r:id="rId18"/>
    <p:sldId id="297" r:id="rId19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B68C"/>
    <a:srgbClr val="FCC4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-880" y="-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8FC83D9-2261-4738-9FB9-59DCEBD26B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BBB2C25-C383-4401-BA8A-6C58AC428F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CL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53BB51E-9C67-46C1-9FC5-7B9880FF3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0F53-EB82-4132-B10E-3435F88C949F}" type="datetimeFigureOut">
              <a:rPr lang="es-CL" smtClean="0"/>
              <a:t>05-08-20</a:t>
            </a:fld>
            <a:endParaRPr lang="es-CL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178D946-DEBE-4AC5-BA7F-572785B47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B351B14-8B15-4235-82CE-A67A01DE9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80ADA-005E-40E6-9968-ED45E147AF21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9778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B6C59A2-568C-409B-A6F6-EE7089347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22539876-C5AC-4244-A289-9ED807ABE6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80453B1-F926-43A8-8A00-A96D5035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0F53-EB82-4132-B10E-3435F88C949F}" type="datetimeFigureOut">
              <a:rPr lang="es-CL" smtClean="0"/>
              <a:t>05-08-20</a:t>
            </a:fld>
            <a:endParaRPr lang="es-CL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6E205B5-5DFD-4AA0-A217-6A6BB562F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6A0B63B-DE8A-4B9F-B693-D4E772A03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80ADA-005E-40E6-9968-ED45E147AF21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49669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4717D28C-ECEF-4CD8-8B6C-A8351463FA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998C70A6-607A-4EB2-B9EB-86D9C3E36D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43AC1B7-3F77-4F08-9EA9-E9142CF8D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0F53-EB82-4132-B10E-3435F88C949F}" type="datetimeFigureOut">
              <a:rPr lang="es-CL" smtClean="0"/>
              <a:t>05-08-20</a:t>
            </a:fld>
            <a:endParaRPr lang="es-CL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7DCAF36-CF6C-415E-B510-6A62E4992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5D6227C-FF7E-4ADF-9CBE-5A10BBB17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80ADA-005E-40E6-9968-ED45E147AF21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51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70C8FA0-0B94-4474-8DBB-F317FDAA0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249FBBF-6360-4046-B0B8-BB81747268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77FB524-3FA4-4621-A418-662C8B918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0F53-EB82-4132-B10E-3435F88C949F}" type="datetimeFigureOut">
              <a:rPr lang="es-CL" smtClean="0"/>
              <a:t>05-08-20</a:t>
            </a:fld>
            <a:endParaRPr lang="es-CL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31172B8-C02D-42FA-9E71-7DF5C8008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2DFF2C2-1574-4C52-8FF2-AC4055C57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80ADA-005E-40E6-9968-ED45E147AF21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77500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7DA8428-2BED-44C2-9A4D-F74BDF3C5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7AF9F6D-A9B5-4E04-BEC3-CA9D3DEBF9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6BCC53D-9A64-4E7D-9510-34502100C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0F53-EB82-4132-B10E-3435F88C949F}" type="datetimeFigureOut">
              <a:rPr lang="es-CL" smtClean="0"/>
              <a:t>05-08-20</a:t>
            </a:fld>
            <a:endParaRPr lang="es-CL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D32FA87-6229-4363-B696-262E48CF9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C9D0163-BAB4-4E47-8CF9-539718EBC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80ADA-005E-40E6-9968-ED45E147AF21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40955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4C79EEC-593A-41BE-9371-301E1AEA4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B44BAA7-760B-4721-8896-B9805608B5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18183E4-ADEA-4067-AA83-8BE3B27D71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AA006DE-08E7-4EF0-AE45-4D48236FD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0F53-EB82-4132-B10E-3435F88C949F}" type="datetimeFigureOut">
              <a:rPr lang="es-CL" smtClean="0"/>
              <a:t>05-08-20</a:t>
            </a:fld>
            <a:endParaRPr lang="es-CL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6C7A25A-0EE8-42F3-B956-EB0BA578D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DEFFD1F-2340-45E6-B8AF-C9352A1CB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80ADA-005E-40E6-9968-ED45E147AF21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39011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2D6F37D-A8BE-412A-8B40-E2273DDBB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F2AA46F-6980-4F5B-B531-1DAFB7A0F1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E100E1CC-2043-4CAB-BA38-9F538811AC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C1C761CB-FE84-46E0-8087-C66383E6D2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EE2A2C5D-A9C7-46DD-ADEB-959F732A61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2C2E9283-CF6E-4B83-97E7-4B0737359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0F53-EB82-4132-B10E-3435F88C949F}" type="datetimeFigureOut">
              <a:rPr lang="es-CL" smtClean="0"/>
              <a:t>05-08-20</a:t>
            </a:fld>
            <a:endParaRPr lang="es-CL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28CA7EF7-C9A4-4BF9-BA43-DD14A88B9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3FF2B5F3-43B9-4BAC-A785-D1EBDFBC9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80ADA-005E-40E6-9968-ED45E147AF21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55011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668E585-3102-418C-AEA1-3DA5C0A74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4855195C-FFCA-493D-9B38-D050073F2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0F53-EB82-4132-B10E-3435F88C949F}" type="datetimeFigureOut">
              <a:rPr lang="es-CL" smtClean="0"/>
              <a:t>05-08-20</a:t>
            </a:fld>
            <a:endParaRPr lang="es-CL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24F20CE8-3468-425B-9BB9-9E13466AF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CBE408EA-E1A0-4ADB-9277-2490FC241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80ADA-005E-40E6-9968-ED45E147AF21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87031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4EE4C045-EE76-490A-BC5B-6478DCF69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0F53-EB82-4132-B10E-3435F88C949F}" type="datetimeFigureOut">
              <a:rPr lang="es-CL" smtClean="0"/>
              <a:t>05-08-20</a:t>
            </a:fld>
            <a:endParaRPr lang="es-CL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F97422EA-DC1A-42B0-BF2D-C11DE1550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02BB6E7-8634-4F0E-9E2E-DC1B6C27B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80ADA-005E-40E6-9968-ED45E147AF21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58360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B5AEC97-00C0-4A5F-A806-049638D2A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FFC2272-C00E-47D1-9E40-01B43B9A3D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9B7AB7BF-7FC5-41E0-B00A-04B97A4D84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FF2B7D1-68E2-43FC-B805-687C466B1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0F53-EB82-4132-B10E-3435F88C949F}" type="datetimeFigureOut">
              <a:rPr lang="es-CL" smtClean="0"/>
              <a:t>05-08-20</a:t>
            </a:fld>
            <a:endParaRPr lang="es-CL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129E602-E371-4517-BC29-109564A0A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F0E9532-18D0-4A70-9EB2-444C8B107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80ADA-005E-40E6-9968-ED45E147AF21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96030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BF63ECA-D118-4260-9CB9-153C3C635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D1744716-D1EE-4409-89A5-E3B2414560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4B40965-1AE4-49AB-AB0C-2777F04CD6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67D99DD4-B516-4200-B9B5-EDE1DAA5F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0F53-EB82-4132-B10E-3435F88C949F}" type="datetimeFigureOut">
              <a:rPr lang="es-CL" smtClean="0"/>
              <a:t>05-08-20</a:t>
            </a:fld>
            <a:endParaRPr lang="es-CL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30039C2-A443-4924-91AE-25A23B61D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EA7FBFC-69D0-41C6-992D-6010223EE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80ADA-005E-40E6-9968-ED45E147AF21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85911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176B8613-FAE3-4370-9B0C-8BA5C4272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5651AB9-1D52-4CEC-9677-AED2005A40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E36AB77-C190-4DA9-90B3-D5C7C4BBC0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B0F53-EB82-4132-B10E-3435F88C949F}" type="datetimeFigureOut">
              <a:rPr lang="es-CL" smtClean="0"/>
              <a:t>05-08-20</a:t>
            </a:fld>
            <a:endParaRPr lang="es-CL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840C13A-B527-43CC-B79B-393D2D9A88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E09C026-47CA-45E0-8D15-2321F54329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B80ADA-005E-40E6-9968-ED45E147AF21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4743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.png"/><Relationship Id="rId5" Type="http://schemas.microsoft.com/office/2007/relationships/hdphoto" Target="../media/hdphoto1.wdp"/><Relationship Id="rId6" Type="http://schemas.openxmlformats.org/officeDocument/2006/relationships/image" Target="../media/image2.png"/><Relationship Id="rId7" Type="http://schemas.openxmlformats.org/officeDocument/2006/relationships/image" Target="../media/image3.png"/><Relationship Id="rId8" Type="http://schemas.openxmlformats.org/officeDocument/2006/relationships/image" Target="../media/image4.png"/><Relationship Id="rId9" Type="http://schemas.openxmlformats.org/officeDocument/2006/relationships/image" Target="../media/image5.png"/><Relationship Id="rId1" Type="http://schemas.microsoft.com/office/2007/relationships/media" Target="../media/media1.wav"/><Relationship Id="rId2" Type="http://schemas.openxmlformats.org/officeDocument/2006/relationships/audio" Target="../media/media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6.jpeg"/><Relationship Id="rId5" Type="http://schemas.openxmlformats.org/officeDocument/2006/relationships/image" Target="../media/image8.png"/><Relationship Id="rId6" Type="http://schemas.openxmlformats.org/officeDocument/2006/relationships/image" Target="../media/image24.png"/><Relationship Id="rId7" Type="http://schemas.openxmlformats.org/officeDocument/2006/relationships/image" Target="../media/image5.png"/><Relationship Id="rId1" Type="http://schemas.microsoft.com/office/2007/relationships/media" Target="../media/media15.wav"/><Relationship Id="rId2" Type="http://schemas.openxmlformats.org/officeDocument/2006/relationships/audio" Target="../media/media15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6.jpeg"/><Relationship Id="rId5" Type="http://schemas.openxmlformats.org/officeDocument/2006/relationships/image" Target="../media/image8.png"/><Relationship Id="rId6" Type="http://schemas.openxmlformats.org/officeDocument/2006/relationships/image" Target="../media/image25.png"/><Relationship Id="rId7" Type="http://schemas.openxmlformats.org/officeDocument/2006/relationships/image" Target="../media/image5.png"/><Relationship Id="rId1" Type="http://schemas.microsoft.com/office/2007/relationships/media" Target="../media/media16.wav"/><Relationship Id="rId2" Type="http://schemas.openxmlformats.org/officeDocument/2006/relationships/audio" Target="../media/media16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6.jpeg"/><Relationship Id="rId5" Type="http://schemas.openxmlformats.org/officeDocument/2006/relationships/image" Target="../media/image8.png"/><Relationship Id="rId6" Type="http://schemas.openxmlformats.org/officeDocument/2006/relationships/image" Target="../media/image26.png"/><Relationship Id="rId7" Type="http://schemas.openxmlformats.org/officeDocument/2006/relationships/image" Target="../media/image5.png"/><Relationship Id="rId1" Type="http://schemas.microsoft.com/office/2007/relationships/media" Target="../media/media17.wav"/><Relationship Id="rId2" Type="http://schemas.openxmlformats.org/officeDocument/2006/relationships/audio" Target="../media/media17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6.jpeg"/><Relationship Id="rId5" Type="http://schemas.openxmlformats.org/officeDocument/2006/relationships/image" Target="../media/image8.png"/><Relationship Id="rId6" Type="http://schemas.openxmlformats.org/officeDocument/2006/relationships/image" Target="../media/image27.png"/><Relationship Id="rId7" Type="http://schemas.openxmlformats.org/officeDocument/2006/relationships/image" Target="../media/image5.png"/><Relationship Id="rId1" Type="http://schemas.microsoft.com/office/2007/relationships/media" Target="../media/media18.wav"/><Relationship Id="rId2" Type="http://schemas.openxmlformats.org/officeDocument/2006/relationships/audio" Target="../media/media18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6.jpeg"/><Relationship Id="rId5" Type="http://schemas.openxmlformats.org/officeDocument/2006/relationships/image" Target="../media/image8.png"/><Relationship Id="rId6" Type="http://schemas.openxmlformats.org/officeDocument/2006/relationships/image" Target="../media/image28.png"/><Relationship Id="rId7" Type="http://schemas.openxmlformats.org/officeDocument/2006/relationships/image" Target="../media/image5.png"/><Relationship Id="rId1" Type="http://schemas.microsoft.com/office/2007/relationships/media" Target="../media/media19.wav"/><Relationship Id="rId2" Type="http://schemas.openxmlformats.org/officeDocument/2006/relationships/audio" Target="../media/media19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6.jpeg"/><Relationship Id="rId5" Type="http://schemas.openxmlformats.org/officeDocument/2006/relationships/image" Target="../media/image8.png"/><Relationship Id="rId6" Type="http://schemas.openxmlformats.org/officeDocument/2006/relationships/image" Target="../media/image29.png"/><Relationship Id="rId7" Type="http://schemas.openxmlformats.org/officeDocument/2006/relationships/image" Target="../media/image5.png"/><Relationship Id="rId1" Type="http://schemas.microsoft.com/office/2007/relationships/media" Target="../media/media20.wav"/><Relationship Id="rId2" Type="http://schemas.openxmlformats.org/officeDocument/2006/relationships/audio" Target="../media/media20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6.jpeg"/><Relationship Id="rId5" Type="http://schemas.openxmlformats.org/officeDocument/2006/relationships/image" Target="../media/image8.png"/><Relationship Id="rId6" Type="http://schemas.openxmlformats.org/officeDocument/2006/relationships/image" Target="../media/image30.png"/><Relationship Id="rId7" Type="http://schemas.openxmlformats.org/officeDocument/2006/relationships/image" Target="../media/image5.png"/><Relationship Id="rId1" Type="http://schemas.microsoft.com/office/2007/relationships/media" Target="../media/media21.wav"/><Relationship Id="rId2" Type="http://schemas.openxmlformats.org/officeDocument/2006/relationships/audio" Target="../media/media21.wav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9.png"/><Relationship Id="rId20" Type="http://schemas.openxmlformats.org/officeDocument/2006/relationships/image" Target="../media/image5.png"/><Relationship Id="rId10" Type="http://schemas.openxmlformats.org/officeDocument/2006/relationships/image" Target="../media/image20.png"/><Relationship Id="rId11" Type="http://schemas.openxmlformats.org/officeDocument/2006/relationships/image" Target="../media/image25.png"/><Relationship Id="rId12" Type="http://schemas.openxmlformats.org/officeDocument/2006/relationships/image" Target="../media/image26.png"/><Relationship Id="rId13" Type="http://schemas.openxmlformats.org/officeDocument/2006/relationships/image" Target="../media/image28.png"/><Relationship Id="rId14" Type="http://schemas.openxmlformats.org/officeDocument/2006/relationships/image" Target="../media/image29.png"/><Relationship Id="rId15" Type="http://schemas.openxmlformats.org/officeDocument/2006/relationships/image" Target="../media/image22.png"/><Relationship Id="rId16" Type="http://schemas.openxmlformats.org/officeDocument/2006/relationships/image" Target="../media/image30.png"/><Relationship Id="rId17" Type="http://schemas.openxmlformats.org/officeDocument/2006/relationships/image" Target="../media/image27.png"/><Relationship Id="rId18" Type="http://schemas.openxmlformats.org/officeDocument/2006/relationships/image" Target="../media/image23.png"/><Relationship Id="rId19" Type="http://schemas.openxmlformats.org/officeDocument/2006/relationships/image" Target="../media/image18.png"/><Relationship Id="rId1" Type="http://schemas.microsoft.com/office/2007/relationships/media" Target="../media/media22.wav"/><Relationship Id="rId2" Type="http://schemas.openxmlformats.org/officeDocument/2006/relationships/audio" Target="../media/media22.wav"/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6.jpeg"/><Relationship Id="rId5" Type="http://schemas.openxmlformats.org/officeDocument/2006/relationships/image" Target="../media/image8.png"/><Relationship Id="rId6" Type="http://schemas.openxmlformats.org/officeDocument/2006/relationships/image" Target="../media/image31.png"/><Relationship Id="rId7" Type="http://schemas.openxmlformats.org/officeDocument/2006/relationships/image" Target="../media/image24.png"/><Relationship Id="rId8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6.jpeg"/><Relationship Id="rId5" Type="http://schemas.openxmlformats.org/officeDocument/2006/relationships/image" Target="../media/image8.png"/><Relationship Id="rId6" Type="http://schemas.openxmlformats.org/officeDocument/2006/relationships/image" Target="../media/image3.png"/><Relationship Id="rId7" Type="http://schemas.openxmlformats.org/officeDocument/2006/relationships/image" Target="../media/image32.png"/><Relationship Id="rId8" Type="http://schemas.openxmlformats.org/officeDocument/2006/relationships/image" Target="../media/image5.png"/><Relationship Id="rId1" Type="http://schemas.microsoft.com/office/2007/relationships/media" Target="../media/media23.wav"/><Relationship Id="rId2" Type="http://schemas.openxmlformats.org/officeDocument/2006/relationships/audio" Target="../media/media23.wav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video" Target="../media/media5.mp4"/><Relationship Id="rId20" Type="http://schemas.openxmlformats.org/officeDocument/2006/relationships/image" Target="../media/image10.png"/><Relationship Id="rId21" Type="http://schemas.openxmlformats.org/officeDocument/2006/relationships/image" Target="../media/image11.png"/><Relationship Id="rId22" Type="http://schemas.openxmlformats.org/officeDocument/2006/relationships/image" Target="../media/image12.png"/><Relationship Id="rId23" Type="http://schemas.openxmlformats.org/officeDocument/2006/relationships/image" Target="../media/image13.png"/><Relationship Id="rId24" Type="http://schemas.openxmlformats.org/officeDocument/2006/relationships/image" Target="../media/image14.png"/><Relationship Id="rId25" Type="http://schemas.openxmlformats.org/officeDocument/2006/relationships/image" Target="../media/image15.png"/><Relationship Id="rId26" Type="http://schemas.openxmlformats.org/officeDocument/2006/relationships/image" Target="../media/image5.png"/><Relationship Id="rId10" Type="http://schemas.microsoft.com/office/2007/relationships/media" Target="../media/media6.mp4"/><Relationship Id="rId11" Type="http://schemas.openxmlformats.org/officeDocument/2006/relationships/video" Target="../media/media6.mp4"/><Relationship Id="rId12" Type="http://schemas.microsoft.com/office/2007/relationships/media" Target="../media/media7.wav"/><Relationship Id="rId13" Type="http://schemas.openxmlformats.org/officeDocument/2006/relationships/audio" Target="../media/media7.wav"/><Relationship Id="rId14" Type="http://schemas.openxmlformats.org/officeDocument/2006/relationships/slideLayout" Target="../slideLayouts/slideLayout7.xml"/><Relationship Id="rId15" Type="http://schemas.openxmlformats.org/officeDocument/2006/relationships/image" Target="../media/image6.jpeg"/><Relationship Id="rId16" Type="http://schemas.openxmlformats.org/officeDocument/2006/relationships/image" Target="../media/image7.png"/><Relationship Id="rId17" Type="http://schemas.microsoft.com/office/2007/relationships/hdphoto" Target="../media/hdphoto2.wdp"/><Relationship Id="rId18" Type="http://schemas.openxmlformats.org/officeDocument/2006/relationships/image" Target="../media/image8.png"/><Relationship Id="rId19" Type="http://schemas.openxmlformats.org/officeDocument/2006/relationships/image" Target="../media/image9.png"/><Relationship Id="rId1" Type="http://schemas.openxmlformats.org/officeDocument/2006/relationships/tags" Target="../tags/tag1.xml"/><Relationship Id="rId2" Type="http://schemas.microsoft.com/office/2007/relationships/media" Target="../media/media2.mp4"/><Relationship Id="rId3" Type="http://schemas.openxmlformats.org/officeDocument/2006/relationships/video" Target="../media/media2.mp4"/><Relationship Id="rId4" Type="http://schemas.microsoft.com/office/2007/relationships/media" Target="../media/media3.mp4"/><Relationship Id="rId5" Type="http://schemas.openxmlformats.org/officeDocument/2006/relationships/video" Target="../media/media3.mp4"/><Relationship Id="rId6" Type="http://schemas.microsoft.com/office/2007/relationships/media" Target="../media/media4.mp4"/><Relationship Id="rId7" Type="http://schemas.openxmlformats.org/officeDocument/2006/relationships/video" Target="../media/media4.mp4"/><Relationship Id="rId8" Type="http://schemas.microsoft.com/office/2007/relationships/media" Target="../media/media5.mp4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6.jpeg"/><Relationship Id="rId5" Type="http://schemas.openxmlformats.org/officeDocument/2006/relationships/image" Target="../media/image8.png"/><Relationship Id="rId6" Type="http://schemas.openxmlformats.org/officeDocument/2006/relationships/image" Target="../media/image17.png"/><Relationship Id="rId7" Type="http://schemas.openxmlformats.org/officeDocument/2006/relationships/image" Target="../media/image5.png"/><Relationship Id="rId1" Type="http://schemas.microsoft.com/office/2007/relationships/media" Target="../media/media8.wav"/><Relationship Id="rId2" Type="http://schemas.openxmlformats.org/officeDocument/2006/relationships/audio" Target="../media/media8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6.jpeg"/><Relationship Id="rId5" Type="http://schemas.openxmlformats.org/officeDocument/2006/relationships/image" Target="../media/image8.png"/><Relationship Id="rId6" Type="http://schemas.openxmlformats.org/officeDocument/2006/relationships/image" Target="../media/image18.png"/><Relationship Id="rId7" Type="http://schemas.openxmlformats.org/officeDocument/2006/relationships/image" Target="../media/image5.png"/><Relationship Id="rId1" Type="http://schemas.microsoft.com/office/2007/relationships/media" Target="../media/media9.wav"/><Relationship Id="rId2" Type="http://schemas.openxmlformats.org/officeDocument/2006/relationships/audio" Target="../media/media9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6.jpeg"/><Relationship Id="rId5" Type="http://schemas.openxmlformats.org/officeDocument/2006/relationships/image" Target="../media/image8.png"/><Relationship Id="rId6" Type="http://schemas.openxmlformats.org/officeDocument/2006/relationships/image" Target="../media/image19.png"/><Relationship Id="rId7" Type="http://schemas.openxmlformats.org/officeDocument/2006/relationships/image" Target="../media/image5.png"/><Relationship Id="rId1" Type="http://schemas.microsoft.com/office/2007/relationships/media" Target="../media/media10.wav"/><Relationship Id="rId2" Type="http://schemas.openxmlformats.org/officeDocument/2006/relationships/audio" Target="../media/media10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6.jpeg"/><Relationship Id="rId5" Type="http://schemas.openxmlformats.org/officeDocument/2006/relationships/image" Target="../media/image8.png"/><Relationship Id="rId6" Type="http://schemas.openxmlformats.org/officeDocument/2006/relationships/image" Target="../media/image20.png"/><Relationship Id="rId7" Type="http://schemas.openxmlformats.org/officeDocument/2006/relationships/image" Target="../media/image5.png"/><Relationship Id="rId1" Type="http://schemas.microsoft.com/office/2007/relationships/media" Target="../media/media11.wav"/><Relationship Id="rId2" Type="http://schemas.openxmlformats.org/officeDocument/2006/relationships/audio" Target="../media/media1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6.jpeg"/><Relationship Id="rId5" Type="http://schemas.openxmlformats.org/officeDocument/2006/relationships/image" Target="../media/image8.png"/><Relationship Id="rId6" Type="http://schemas.openxmlformats.org/officeDocument/2006/relationships/image" Target="../media/image21.png"/><Relationship Id="rId7" Type="http://schemas.openxmlformats.org/officeDocument/2006/relationships/image" Target="../media/image5.png"/><Relationship Id="rId1" Type="http://schemas.microsoft.com/office/2007/relationships/media" Target="../media/media12.wav"/><Relationship Id="rId2" Type="http://schemas.openxmlformats.org/officeDocument/2006/relationships/audio" Target="../media/media12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6.jpeg"/><Relationship Id="rId5" Type="http://schemas.openxmlformats.org/officeDocument/2006/relationships/image" Target="../media/image8.png"/><Relationship Id="rId6" Type="http://schemas.openxmlformats.org/officeDocument/2006/relationships/image" Target="../media/image22.png"/><Relationship Id="rId7" Type="http://schemas.openxmlformats.org/officeDocument/2006/relationships/image" Target="../media/image5.png"/><Relationship Id="rId1" Type="http://schemas.microsoft.com/office/2007/relationships/media" Target="../media/media13.wav"/><Relationship Id="rId2" Type="http://schemas.openxmlformats.org/officeDocument/2006/relationships/audio" Target="../media/media13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6.jpeg"/><Relationship Id="rId5" Type="http://schemas.openxmlformats.org/officeDocument/2006/relationships/image" Target="../media/image8.png"/><Relationship Id="rId6" Type="http://schemas.openxmlformats.org/officeDocument/2006/relationships/image" Target="../media/image23.png"/><Relationship Id="rId7" Type="http://schemas.openxmlformats.org/officeDocument/2006/relationships/image" Target="../media/image5.png"/><Relationship Id="rId1" Type="http://schemas.microsoft.com/office/2007/relationships/media" Target="../media/media14.wav"/><Relationship Id="rId2" Type="http://schemas.openxmlformats.org/officeDocument/2006/relationships/audio" Target="../media/media14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n relacionada">
            <a:extLst>
              <a:ext uri="{FF2B5EF4-FFF2-40B4-BE49-F238E27FC236}">
                <a16:creationId xmlns="" xmlns:a16="http://schemas.microsoft.com/office/drawing/2014/main" id="{4BFE9730-42DA-4EF3-92BE-2D2A3726C4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642" b="11101"/>
          <a:stretch/>
        </p:blipFill>
        <p:spPr bwMode="auto">
          <a:xfrm>
            <a:off x="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>
            <a:extLst>
              <a:ext uri="{FF2B5EF4-FFF2-40B4-BE49-F238E27FC236}">
                <a16:creationId xmlns="" xmlns:a16="http://schemas.microsoft.com/office/drawing/2014/main" id="{3117BCBB-E87B-40EB-B4B4-63FDDA79A761}"/>
              </a:ext>
            </a:extLst>
          </p:cNvPr>
          <p:cNvSpPr/>
          <p:nvPr/>
        </p:nvSpPr>
        <p:spPr>
          <a:xfrm>
            <a:off x="3291839" y="1012874"/>
            <a:ext cx="6189785" cy="544419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F660975-0702-4D75-BE89-114803FCFCF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9497" t="43243" r="32491" b="16838"/>
          <a:stretch/>
        </p:blipFill>
        <p:spPr>
          <a:xfrm rot="5977761">
            <a:off x="4066613" y="1425783"/>
            <a:ext cx="2348916" cy="2510569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B1B8E7E-025C-4028-9CD2-3BB9461B35BE}"/>
              </a:ext>
            </a:extLst>
          </p:cNvPr>
          <p:cNvSpPr txBox="1"/>
          <p:nvPr/>
        </p:nvSpPr>
        <p:spPr>
          <a:xfrm>
            <a:off x="3031359" y="4008399"/>
            <a:ext cx="6677181" cy="24160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SONIDO </a:t>
            </a:r>
            <a:r>
              <a:rPr lang="en-US" sz="4800" b="1" spc="50" dirty="0" smtClean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K</a:t>
            </a:r>
            <a:endParaRPr lang="en-US" sz="4800" b="1" spc="50" dirty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Flga. Gabriela Tapia Oliva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Escuela de Lenguaje Millaray de Casas Viejas</a:t>
            </a:r>
          </a:p>
        </p:txBody>
      </p:sp>
      <p:pic>
        <p:nvPicPr>
          <p:cNvPr id="6" name="Picture 2" descr="Coco (película) - Wikipedia, la enciclopedia libre">
            <a:extLst>
              <a:ext uri="{FF2B5EF4-FFF2-40B4-BE49-F238E27FC236}">
                <a16:creationId xmlns="" xmlns:a16="http://schemas.microsoft.com/office/drawing/2014/main" id="{006280CA-0CC4-4EBB-9C6E-37F41735F0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69"/>
          <a:stretch>
            <a:fillRect/>
          </a:stretch>
        </p:blipFill>
        <p:spPr bwMode="auto">
          <a:xfrm rot="20014726">
            <a:off x="1264466" y="1046163"/>
            <a:ext cx="3833812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42234" y="0"/>
            <a:ext cx="3400038" cy="4158572"/>
          </a:xfrm>
          <a:prstGeom prst="rect">
            <a:avLst/>
          </a:prstGeom>
        </p:spPr>
      </p:pic>
      <p:pic>
        <p:nvPicPr>
          <p:cNvPr id="9" name="Sonid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7800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372"/>
    </mc:Choice>
    <mc:Fallback>
      <p:transition xmlns:p14="http://schemas.microsoft.com/office/powerpoint/2010/main" spd="slow" advTm="37372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ecora tu próxima video conferencia con fondos de Pixar! | Disney ...">
            <a:extLst>
              <a:ext uri="{FF2B5EF4-FFF2-40B4-BE49-F238E27FC236}">
                <a16:creationId xmlns="" xmlns:a16="http://schemas.microsoft.com/office/drawing/2014/main" id="{B5D937EE-C789-46E6-B154-51F89DC8B8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98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F6AECF18-F722-45F6-8ABE-BCE73F77C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6A6F217C-0791-4D14-B452-F62537566D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296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609DCF45-DD9E-495E-AF09-2AB517405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894" y="-194783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3A2BA1FC-604C-4FA0-BEAB-12C083F679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310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95FB1556-1F5F-4E95-ADBC-5C20121668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2868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Logos de cama">
            <a:extLst>
              <a:ext uri="{FF2B5EF4-FFF2-40B4-BE49-F238E27FC236}">
                <a16:creationId xmlns="" xmlns:a16="http://schemas.microsoft.com/office/drawing/2014/main" id="{773BAA59-BF4E-4079-8C87-D4864BB56D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536" y="2266284"/>
            <a:ext cx="3585700" cy="2728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Sonid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6989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119"/>
    </mc:Choice>
    <mc:Fallback>
      <p:transition xmlns:p14="http://schemas.microsoft.com/office/powerpoint/2010/main" spd="slow" advTm="6119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ecora tu próxima video conferencia con fondos de Pixar! | Disney ...">
            <a:extLst>
              <a:ext uri="{FF2B5EF4-FFF2-40B4-BE49-F238E27FC236}">
                <a16:creationId xmlns="" xmlns:a16="http://schemas.microsoft.com/office/drawing/2014/main" id="{B5D937EE-C789-46E6-B154-51F89DC8B8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F6AECF18-F722-45F6-8ABE-BCE73F77C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6A6F217C-0791-4D14-B452-F62537566D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296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609DCF45-DD9E-495E-AF09-2AB517405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894" y="-194783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3A2BA1FC-604C-4FA0-BEAB-12C083F679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310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95FB1556-1F5F-4E95-ADBC-5C20121668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2868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>
            <a:extLst>
              <a:ext uri="{FF2B5EF4-FFF2-40B4-BE49-F238E27FC236}">
                <a16:creationId xmlns="" xmlns:a16="http://schemas.microsoft.com/office/drawing/2014/main" id="{C8371AD2-3BA3-42B9-B541-9A338ADA12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416" y="1743296"/>
            <a:ext cx="3585698" cy="3636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Sonid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01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722"/>
    </mc:Choice>
    <mc:Fallback>
      <p:transition xmlns:p14="http://schemas.microsoft.com/office/powerpoint/2010/main" spd="slow" advTm="5722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ecora tu próxima video conferencia con fondos de Pixar! | Disney ...">
            <a:extLst>
              <a:ext uri="{FF2B5EF4-FFF2-40B4-BE49-F238E27FC236}">
                <a16:creationId xmlns="" xmlns:a16="http://schemas.microsoft.com/office/drawing/2014/main" id="{B5D937EE-C789-46E6-B154-51F89DC8B8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F6AECF18-F722-45F6-8ABE-BCE73F77C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6A6F217C-0791-4D14-B452-F62537566D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296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609DCF45-DD9E-495E-AF09-2AB517405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894" y="-194783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3A2BA1FC-604C-4FA0-BEAB-12C083F679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310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95FB1556-1F5F-4E95-ADBC-5C20121668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2868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2">
            <a:extLst>
              <a:ext uri="{FF2B5EF4-FFF2-40B4-BE49-F238E27FC236}">
                <a16:creationId xmlns="" xmlns:a16="http://schemas.microsoft.com/office/drawing/2014/main" id="{176FB03E-277B-474E-A5C3-089D9A28FE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3713" y="2141763"/>
            <a:ext cx="3735103" cy="2839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Sonid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7588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169"/>
    </mc:Choice>
    <mc:Fallback>
      <p:transition xmlns:p14="http://schemas.microsoft.com/office/powerpoint/2010/main" spd="slow" advTm="9169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ecora tu próxima video conferencia con fondos de Pixar! | Disney ...">
            <a:extLst>
              <a:ext uri="{FF2B5EF4-FFF2-40B4-BE49-F238E27FC236}">
                <a16:creationId xmlns="" xmlns:a16="http://schemas.microsoft.com/office/drawing/2014/main" id="{B5D937EE-C789-46E6-B154-51F89DC8B8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F6AECF18-F722-45F6-8ABE-BCE73F77C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6A6F217C-0791-4D14-B452-F62537566D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296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609DCF45-DD9E-495E-AF09-2AB517405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894" y="-194783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3A2BA1FC-604C-4FA0-BEAB-12C083F679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310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95FB1556-1F5F-4E95-ADBC-5C20121668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2868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2">
            <a:extLst>
              <a:ext uri="{FF2B5EF4-FFF2-40B4-BE49-F238E27FC236}">
                <a16:creationId xmlns="" xmlns:a16="http://schemas.microsoft.com/office/drawing/2014/main" id="{8B7D35C1-0EB5-4B1E-ACEC-91E74E31FE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8812" y="1693487"/>
            <a:ext cx="3884508" cy="3636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Sonid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791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31"/>
    </mc:Choice>
    <mc:Fallback>
      <p:transition xmlns:p14="http://schemas.microsoft.com/office/powerpoint/2010/main" spd="slow" advTm="5631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ecora tu próxima video conferencia con fondos de Pixar! | Disney ...">
            <a:extLst>
              <a:ext uri="{FF2B5EF4-FFF2-40B4-BE49-F238E27FC236}">
                <a16:creationId xmlns="" xmlns:a16="http://schemas.microsoft.com/office/drawing/2014/main" id="{B5D937EE-C789-46E6-B154-51F89DC8B8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F6AECF18-F722-45F6-8ABE-BCE73F77C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6A6F217C-0791-4D14-B452-F62537566D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296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609DCF45-DD9E-495E-AF09-2AB517405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894" y="-194783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3A2BA1FC-604C-4FA0-BEAB-12C083F679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310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95FB1556-1F5F-4E95-ADBC-5C20121668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2868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4">
            <a:extLst>
              <a:ext uri="{FF2B5EF4-FFF2-40B4-BE49-F238E27FC236}">
                <a16:creationId xmlns="" xmlns:a16="http://schemas.microsoft.com/office/drawing/2014/main" id="{054E0291-2F1B-48D4-A802-C23F336A19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798" y="1768201"/>
            <a:ext cx="3884507" cy="3262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Sonid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573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919"/>
    </mc:Choice>
    <mc:Fallback>
      <p:transition xmlns:p14="http://schemas.microsoft.com/office/powerpoint/2010/main" spd="slow" advTm="5919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ecora tu próxima video conferencia con fondos de Pixar! | Disney ...">
            <a:extLst>
              <a:ext uri="{FF2B5EF4-FFF2-40B4-BE49-F238E27FC236}">
                <a16:creationId xmlns="" xmlns:a16="http://schemas.microsoft.com/office/drawing/2014/main" id="{B5D937EE-C789-46E6-B154-51F89DC8B8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F6AECF18-F722-45F6-8ABE-BCE73F77C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6A6F217C-0791-4D14-B452-F62537566D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296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609DCF45-DD9E-495E-AF09-2AB517405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894" y="-194783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3A2BA1FC-604C-4FA0-BEAB-12C083F679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310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95FB1556-1F5F-4E95-ADBC-5C20121668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2868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6">
            <a:extLst>
              <a:ext uri="{FF2B5EF4-FFF2-40B4-BE49-F238E27FC236}">
                <a16:creationId xmlns="" xmlns:a16="http://schemas.microsoft.com/office/drawing/2014/main" id="{6D0B5C52-41BD-4573-B106-48E528B6ED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5699" y="1793105"/>
            <a:ext cx="3237089" cy="3088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Sonid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409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24"/>
    </mc:Choice>
    <mc:Fallback>
      <p:transition xmlns:p14="http://schemas.microsoft.com/office/powerpoint/2010/main" spd="slow" advTm="5424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ecora tu próxima video conferencia con fondos de Pixar! | Disney ...">
            <a:extLst>
              <a:ext uri="{FF2B5EF4-FFF2-40B4-BE49-F238E27FC236}">
                <a16:creationId xmlns="" xmlns:a16="http://schemas.microsoft.com/office/drawing/2014/main" id="{B5D937EE-C789-46E6-B154-51F89DC8B8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F6AECF18-F722-45F6-8ABE-BCE73F77C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6A6F217C-0791-4D14-B452-F62537566D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296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609DCF45-DD9E-495E-AF09-2AB517405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894" y="-194783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3A2BA1FC-604C-4FA0-BEAB-12C083F679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310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95FB1556-1F5F-4E95-ADBC-5C20121668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2868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0">
            <a:extLst>
              <a:ext uri="{FF2B5EF4-FFF2-40B4-BE49-F238E27FC236}">
                <a16:creationId xmlns="" xmlns:a16="http://schemas.microsoft.com/office/drawing/2014/main" id="{954A5B2A-FC62-4D43-9E64-105E74C431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111" y="2216476"/>
            <a:ext cx="3585700" cy="3212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Sonid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3729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049"/>
    </mc:Choice>
    <mc:Fallback>
      <p:transition xmlns:p14="http://schemas.microsoft.com/office/powerpoint/2010/main" spd="slow" advTm="22049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ecora tu próxima video conferencia con fondos de Pixar! | Disney ...">
            <a:extLst>
              <a:ext uri="{FF2B5EF4-FFF2-40B4-BE49-F238E27FC236}">
                <a16:creationId xmlns="" xmlns:a16="http://schemas.microsoft.com/office/drawing/2014/main" id="{B5D937EE-C789-46E6-B154-51F89DC8B8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F6AECF18-F722-45F6-8ABE-BCE73F77C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6A6F217C-0791-4D14-B452-F62537566D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296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609DCF45-DD9E-495E-AF09-2AB517405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894" y="-194783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3A2BA1FC-604C-4FA0-BEAB-12C083F679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310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95FB1556-1F5F-4E95-ADBC-5C20121668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2868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isney Pixar's Coco Clip Art | Disney Clip Art Galore">
            <a:extLst>
              <a:ext uri="{FF2B5EF4-FFF2-40B4-BE49-F238E27FC236}">
                <a16:creationId xmlns="" xmlns:a16="http://schemas.microsoft.com/office/drawing/2014/main" id="{EB9E51AE-3865-4486-8DE1-3248D0864E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51" y="3429000"/>
            <a:ext cx="2648320" cy="3029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Logos de cama">
            <a:extLst>
              <a:ext uri="{FF2B5EF4-FFF2-40B4-BE49-F238E27FC236}">
                <a16:creationId xmlns="" xmlns:a16="http://schemas.microsoft.com/office/drawing/2014/main" id="{773BAA59-BF4E-4079-8C87-D4864BB56D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887" y="3146572"/>
            <a:ext cx="1524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lanos de Casas 3D">
            <a:extLst>
              <a:ext uri="{FF2B5EF4-FFF2-40B4-BE49-F238E27FC236}">
                <a16:creationId xmlns="" xmlns:a16="http://schemas.microsoft.com/office/drawing/2014/main" id="{73B7DB04-F9BB-4C75-86CD-050C5958D4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807" y="1245075"/>
            <a:ext cx="1414878" cy="1414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="" xmlns:a16="http://schemas.microsoft.com/office/drawing/2014/main" id="{6ABFB3EF-8028-4F24-9C92-BD88C2F2B6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820" b="12333"/>
          <a:stretch/>
        </p:blipFill>
        <p:spPr bwMode="auto">
          <a:xfrm>
            <a:off x="2589256" y="1035636"/>
            <a:ext cx="1816986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="" xmlns:a16="http://schemas.microsoft.com/office/drawing/2014/main" id="{96E6B508-DC5C-466C-BFD0-4E1893AE9D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1032" y="1127770"/>
            <a:ext cx="1537132" cy="1537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="" xmlns:a16="http://schemas.microsoft.com/office/drawing/2014/main" id="{C8371AD2-3BA3-42B9-B541-9A338ADA12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3389690"/>
            <a:ext cx="1407836" cy="1407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="" xmlns:a16="http://schemas.microsoft.com/office/drawing/2014/main" id="{176FB03E-277B-474E-A5C3-089D9A28FE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6556" y="3763988"/>
            <a:ext cx="1733532" cy="1254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="" xmlns:a16="http://schemas.microsoft.com/office/drawing/2014/main" id="{054E0291-2F1B-48D4-A802-C23F336A19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920" y="4955448"/>
            <a:ext cx="1902552" cy="190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="" xmlns:a16="http://schemas.microsoft.com/office/drawing/2014/main" id="{6D0B5C52-41BD-4573-B106-48E528B6ED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4525" y="5029889"/>
            <a:ext cx="1537132" cy="1537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>
            <a:extLst>
              <a:ext uri="{FF2B5EF4-FFF2-40B4-BE49-F238E27FC236}">
                <a16:creationId xmlns="" xmlns:a16="http://schemas.microsoft.com/office/drawing/2014/main" id="{1DD6A2A3-400F-4CCD-AE3D-7B5D2D736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7739" y="1263115"/>
            <a:ext cx="1682199" cy="1682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>
            <a:extLst>
              <a:ext uri="{FF2B5EF4-FFF2-40B4-BE49-F238E27FC236}">
                <a16:creationId xmlns="" xmlns:a16="http://schemas.microsoft.com/office/drawing/2014/main" id="{954A5B2A-FC62-4D43-9E64-105E74C431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3940" y="5218934"/>
            <a:ext cx="1329979" cy="1338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>
            <a:extLst>
              <a:ext uri="{FF2B5EF4-FFF2-40B4-BE49-F238E27FC236}">
                <a16:creationId xmlns="" xmlns:a16="http://schemas.microsoft.com/office/drawing/2014/main" id="{8B7D35C1-0EB5-4B1E-ACEC-91E74E31FE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7223" y="2843419"/>
            <a:ext cx="1484715" cy="1705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🧀 Cuña De Queso Emoji">
            <a:extLst>
              <a:ext uri="{FF2B5EF4-FFF2-40B4-BE49-F238E27FC236}">
                <a16:creationId xmlns="" xmlns:a16="http://schemas.microsoft.com/office/drawing/2014/main" id="{ACA19883-C50B-488E-B0A5-4ED44179C8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0374" y="3103666"/>
            <a:ext cx="1537132" cy="1537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>
            <a:extLst>
              <a:ext uri="{FF2B5EF4-FFF2-40B4-BE49-F238E27FC236}">
                <a16:creationId xmlns="" xmlns:a16="http://schemas.microsoft.com/office/drawing/2014/main" id="{DB9511BB-C9CD-40B0-8C59-C4D42ABB09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48" y="1450004"/>
            <a:ext cx="1733136" cy="1254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21F859F0-B8C5-42A3-94EE-7D56BEBA91CA}"/>
              </a:ext>
            </a:extLst>
          </p:cNvPr>
          <p:cNvSpPr txBox="1"/>
          <p:nvPr/>
        </p:nvSpPr>
        <p:spPr>
          <a:xfrm>
            <a:off x="134912" y="105552"/>
            <a:ext cx="7558572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L" sz="2400" dirty="0"/>
              <a:t>Presiona cada dibujo y repite su nombre:</a:t>
            </a:r>
          </a:p>
        </p:txBody>
      </p:sp>
      <p:pic>
        <p:nvPicPr>
          <p:cNvPr id="21" name="Sonido 2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395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8412"/>
    </mc:Choice>
    <mc:Fallback>
      <p:transition xmlns:p14="http://schemas.microsoft.com/office/powerpoint/2010/main" spd="slow" advTm="98412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0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0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0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6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0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0"/>
                  </p:tgtEl>
                </p:cond>
              </p:nextCondLst>
            </p:seq>
            <p:audio isNarration="1">
              <p:cMediaNode vol="80000" showWhenStopped="0">
                <p:cTn id="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ecora tu próxima video conferencia con fondos de Pixar! | Disney ...">
            <a:extLst>
              <a:ext uri="{FF2B5EF4-FFF2-40B4-BE49-F238E27FC236}">
                <a16:creationId xmlns="" xmlns:a16="http://schemas.microsoft.com/office/drawing/2014/main" id="{B5D937EE-C789-46E6-B154-51F89DC8B8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F6AECF18-F722-45F6-8ABE-BCE73F77C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6A6F217C-0791-4D14-B452-F62537566D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296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609DCF45-DD9E-495E-AF09-2AB517405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894" y="-194783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3A2BA1FC-604C-4FA0-BEAB-12C083F679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310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95FB1556-1F5F-4E95-ADBC-5C20121668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2868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oco (película) - Wikipedia, la enciclopedia libre">
            <a:extLst>
              <a:ext uri="{FF2B5EF4-FFF2-40B4-BE49-F238E27FC236}">
                <a16:creationId xmlns="" xmlns:a16="http://schemas.microsoft.com/office/drawing/2014/main" id="{006280CA-0CC4-4EBB-9C6E-37F41735F0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69"/>
          <a:stretch>
            <a:fillRect/>
          </a:stretch>
        </p:blipFill>
        <p:spPr bwMode="auto">
          <a:xfrm rot="20014726">
            <a:off x="4044403" y="1808712"/>
            <a:ext cx="3410738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2468725" y="3244334"/>
            <a:ext cx="69637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s-CL" sz="4800" b="1" i="1" dirty="0" smtClean="0">
                <a:ln w="0"/>
              </a:rPr>
              <a:t>       Excelente </a:t>
            </a:r>
            <a:r>
              <a:rPr lang="es-CL" sz="4800" b="1" i="1" dirty="0">
                <a:ln w="0"/>
              </a:rPr>
              <a:t>Trabajo!!!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16913" y="3646674"/>
            <a:ext cx="3727752" cy="3211326"/>
          </a:xfrm>
          <a:prstGeom prst="rect">
            <a:avLst/>
          </a:prstGeom>
        </p:spPr>
      </p:pic>
      <p:pic>
        <p:nvPicPr>
          <p:cNvPr id="4" name="Sonid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4705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500"/>
    </mc:Choice>
    <mc:Fallback>
      <p:transition xmlns:p14="http://schemas.microsoft.com/office/powerpoint/2010/main" spd="slow" advTm="3050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="" xmlns:a16="http://schemas.microsoft.com/office/drawing/2014/main" id="{7E8E5DA9-4FD6-4393-8C75-A4DDFB1ED1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25478" cy="68579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Best Imagenes De Hojas Arboles Animadas Image Collection - politify.us">
            <a:extLst>
              <a:ext uri="{FF2B5EF4-FFF2-40B4-BE49-F238E27FC236}">
                <a16:creationId xmlns="" xmlns:a16="http://schemas.microsoft.com/office/drawing/2014/main" id="{ADC798C2-D67B-461C-A595-37C0EF0E4F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artisticPlasticWrap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1595" y="3960065"/>
            <a:ext cx="3292307" cy="1645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Best Imagenes De Hojas Arboles Animadas Image Collection - politify.us">
            <a:extLst>
              <a:ext uri="{FF2B5EF4-FFF2-40B4-BE49-F238E27FC236}">
                <a16:creationId xmlns="" xmlns:a16="http://schemas.microsoft.com/office/drawing/2014/main" id="{FAF61DB3-F1E4-4232-84FA-459EC09097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artisticPlasticWrap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5760" y="3428999"/>
            <a:ext cx="3422754" cy="1645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F07D1543-CBBA-4457-9958-3823BF898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8D4E2986-9FEE-493D-8319-01332F2A92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296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34BB87FF-E2D2-48FB-B18E-B286077133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894" y="-194783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D1545BE7-270C-496E-974A-536B32FF35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310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09AC9DC6-5028-4797-8BC9-EDABA6B33B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2868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Best Imagenes De Hojas Arboles Animadas Image Collection - politify.us">
            <a:extLst>
              <a:ext uri="{FF2B5EF4-FFF2-40B4-BE49-F238E27FC236}">
                <a16:creationId xmlns="" xmlns:a16="http://schemas.microsoft.com/office/drawing/2014/main" id="{60D3F3A5-008D-4682-A446-FB23B962C8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artisticPlasticWrap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9124" y="2606032"/>
            <a:ext cx="3000883" cy="1645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Dante | Disney y Pixar | Fandom">
            <a:extLst>
              <a:ext uri="{FF2B5EF4-FFF2-40B4-BE49-F238E27FC236}">
                <a16:creationId xmlns="" xmlns:a16="http://schemas.microsoft.com/office/drawing/2014/main" id="{483B2449-9CE1-4FD6-ACD4-AC0775B2B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80277">
            <a:off x="900715" y="3506681"/>
            <a:ext cx="2596385" cy="255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6A108C6-E1AA-4F5C-82BB-05047B0680B7}"/>
              </a:ext>
            </a:extLst>
          </p:cNvPr>
          <p:cNvSpPr txBox="1"/>
          <p:nvPr/>
        </p:nvSpPr>
        <p:spPr>
          <a:xfrm>
            <a:off x="134912" y="105552"/>
            <a:ext cx="7558572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L" sz="2400" dirty="0" smtClean="0"/>
              <a:t>Escucha atentamente y luego repite cada s</a:t>
            </a:r>
            <a:r>
              <a:rPr lang="es-CL" sz="2400" dirty="0" smtClean="0"/>
              <a:t>ílaba</a:t>
            </a:r>
            <a:r>
              <a:rPr lang="es-CL" sz="2400" dirty="0" smtClean="0"/>
              <a:t>:</a:t>
            </a:r>
            <a:endParaRPr lang="es-CL" sz="2400" dirty="0"/>
          </a:p>
        </p:txBody>
      </p:sp>
      <p:pic>
        <p:nvPicPr>
          <p:cNvPr id="16" name="KA">
            <a:hlinkClick r:id="" action="ppaction://media"/>
            <a:extLst>
              <a:ext uri="{FF2B5EF4-FFF2-40B4-BE49-F238E27FC236}">
                <a16:creationId xmlns="" xmlns:a16="http://schemas.microsoft.com/office/drawing/2014/main" id="{2B361010-FAE7-4A3D-9B0A-1AEB24D84539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 rotWithShape="1">
          <a:blip r:embed="rId20"/>
          <a:srcRect l="34194" t="36311" r="38785" b="34508"/>
          <a:stretch/>
        </p:blipFill>
        <p:spPr>
          <a:xfrm>
            <a:off x="307810" y="1310974"/>
            <a:ext cx="2197986" cy="1334124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pic>
        <p:nvPicPr>
          <p:cNvPr id="17" name="KE">
            <a:hlinkClick r:id="" action="ppaction://media"/>
            <a:extLst>
              <a:ext uri="{FF2B5EF4-FFF2-40B4-BE49-F238E27FC236}">
                <a16:creationId xmlns="" xmlns:a16="http://schemas.microsoft.com/office/drawing/2014/main" id="{7B147ED4-A7B5-4CE4-A896-48C2B1DD6116}"/>
              </a:ext>
            </a:extLst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 rotWithShape="1">
          <a:blip r:embed="rId21"/>
          <a:srcRect l="37530" t="28115" r="37775" b="41066"/>
          <a:stretch/>
        </p:blipFill>
        <p:spPr>
          <a:xfrm>
            <a:off x="2747502" y="1268332"/>
            <a:ext cx="2166568" cy="1409074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pic>
        <p:nvPicPr>
          <p:cNvPr id="18" name="KI">
            <a:hlinkClick r:id="" action="ppaction://media"/>
            <a:extLst>
              <a:ext uri="{FF2B5EF4-FFF2-40B4-BE49-F238E27FC236}">
                <a16:creationId xmlns="" xmlns:a16="http://schemas.microsoft.com/office/drawing/2014/main" id="{DE45DE86-086C-4FA6-8A01-354FD86FBC10}"/>
              </a:ext>
            </a:extLst>
          </p:cNvPr>
          <p:cNvPicPr>
            <a:picLocks noChangeAspect="1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 rotWithShape="1">
          <a:blip r:embed="rId22"/>
          <a:srcRect l="36082" t="30423" r="35814" b="40410"/>
          <a:stretch/>
        </p:blipFill>
        <p:spPr>
          <a:xfrm>
            <a:off x="5198907" y="1205329"/>
            <a:ext cx="2227692" cy="1506662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pic>
        <p:nvPicPr>
          <p:cNvPr id="19" name="KO">
            <a:hlinkClick r:id="" action="ppaction://media"/>
            <a:extLst>
              <a:ext uri="{FF2B5EF4-FFF2-40B4-BE49-F238E27FC236}">
                <a16:creationId xmlns="" xmlns:a16="http://schemas.microsoft.com/office/drawing/2014/main" id="{22CDA6C3-1A05-40F3-B7A7-A6F46E565072}"/>
              </a:ext>
            </a:extLst>
          </p:cNvPr>
          <p:cNvPicPr>
            <a:picLocks noChangeAspect="1"/>
          </p:cNvPicPr>
          <p:nvPr>
            <a:vide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 rotWithShape="1">
          <a:blip r:embed="rId23"/>
          <a:srcRect l="35134" t="27459" r="35749" b="38771"/>
          <a:stretch/>
        </p:blipFill>
        <p:spPr>
          <a:xfrm>
            <a:off x="7692107" y="1248377"/>
            <a:ext cx="2368446" cy="1507960"/>
          </a:xfrm>
          <a:prstGeom prst="rect">
            <a:avLst/>
          </a:prstGeom>
          <a:ln w="107950" cap="rnd">
            <a:solidFill>
              <a:srgbClr val="C8C6BD"/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171450" prst="hardEdge"/>
            <a:extrusionClr>
              <a:srgbClr val="FFFFFF"/>
            </a:extrusionClr>
          </a:sp3d>
        </p:spPr>
      </p:pic>
      <p:pic>
        <p:nvPicPr>
          <p:cNvPr id="21" name="KU">
            <a:hlinkClick r:id="" action="ppaction://media"/>
            <a:extLst>
              <a:ext uri="{FF2B5EF4-FFF2-40B4-BE49-F238E27FC236}">
                <a16:creationId xmlns="" xmlns:a16="http://schemas.microsoft.com/office/drawing/2014/main" id="{D4E48F04-E464-4467-B088-B79226745E0A}"/>
              </a:ext>
            </a:extLst>
          </p:cNvPr>
          <p:cNvPicPr>
            <a:picLocks noChangeAspect="1"/>
          </p:cNvPicPr>
          <p:nvPr>
            <a:videoFile r:link="rId11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 rotWithShape="1">
          <a:blip r:embed="rId24"/>
          <a:srcRect l="36083" t="29325" r="36146" b="41721"/>
          <a:stretch/>
        </p:blipFill>
        <p:spPr>
          <a:xfrm>
            <a:off x="10260992" y="1162282"/>
            <a:ext cx="1931008" cy="1807993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842250" y="3984625"/>
            <a:ext cx="3667125" cy="3016250"/>
          </a:xfrm>
          <a:prstGeom prst="rect">
            <a:avLst/>
          </a:prstGeom>
        </p:spPr>
      </p:pic>
      <p:pic>
        <p:nvPicPr>
          <p:cNvPr id="7" name="Sonido 6">
            <a:hlinkClick r:id="" action="ppaction://media"/>
          </p:cNvPr>
          <p:cNvPicPr>
            <a:picLocks noChangeAspect="1"/>
          </p:cNvPicPr>
          <p:nvPr>
            <a:audioFile r:link="rId13"/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95890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9639"/>
    </mc:Choice>
    <mc:Fallback>
      <p:transition xmlns:p14="http://schemas.microsoft.com/office/powerpoint/2010/main" spd="slow" advTm="109639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8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81"/>
                            </p:stCondLst>
                            <p:childTnLst>
                              <p:par>
                                <p:cTn id="12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07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72"/>
                            </p:stCondLst>
                            <p:childTnLst>
                              <p:par>
                                <p:cTn id="19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17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178"/>
                            </p:stCondLst>
                            <p:childTnLst>
                              <p:par>
                                <p:cTn id="26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7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253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38"/>
                            </p:stCondLst>
                            <p:childTnLst>
                              <p:par>
                                <p:cTn id="33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4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322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221"/>
                            </p:stCondLst>
                            <p:childTnLst>
                              <p:par>
                                <p:cTn id="40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1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8 0.00417 L -0.00208 0.00417 C -0.00169 -0.06805 -0.00169 -0.14027 -0.00091 -0.21226 C -0.00065 -0.23564 -0.00065 -0.23402 0.00156 -0.24953 C 0.00208 -0.2625 0.00169 -0.27453 0.00404 -0.28657 C 0.00469 -0.29027 0.0056 -0.29398 0.00651 -0.29745 C 0.00885 -0.32731 0.00599 -0.29907 0.0138 -0.3412 C 0.01536 -0.34976 0.01614 -0.35578 0.01875 -0.36319 C 0.01979 -0.3662 0.02122 -0.36898 0.02239 -0.37176 C 0.02474 -0.38449 0.022 -0.37268 0.02734 -0.38495 C 0.02917 -0.38912 0.03047 -0.39375 0.03229 -0.39814 C 0.03346 -0.40092 0.03463 -0.40393 0.03594 -0.40671 C 0.03672 -0.40833 0.03776 -0.40949 0.03841 -0.41111 C 0.03932 -0.41319 0.03997 -0.41574 0.04088 -0.41782 C 0.04492 -0.42615 0.04844 -0.42986 0.05312 -0.4375 C 0.0582 -0.44537 0.05338 -0.4412 0.06302 -0.45046 C 0.06497 -0.45231 0.06706 -0.45347 0.06914 -0.45486 C 0.07161 -0.45648 0.07435 -0.45671 0.07656 -0.45926 C 0.08151 -0.46504 0.08177 -0.46597 0.0888 -0.47014 C 0.09075 -0.47129 0.09297 -0.47152 0.09492 -0.47245 C 0.09661 -0.47291 0.09831 -0.47384 0.09987 -0.47453 C 0.10117 -0.47523 0.10234 -0.47639 0.10364 -0.47685 C 0.10807 -0.47777 0.11263 -0.47824 0.11706 -0.47893 C 0.11875 -0.47963 0.12031 -0.48078 0.122 -0.48101 C 0.14219 -0.48634 0.15443 -0.4824 0.17851 -0.48101 C 0.18268 -0.48032 0.18685 -0.48055 0.19088 -0.47893 C 0.19232 -0.47824 0.19323 -0.47546 0.19453 -0.47453 C 0.19739 -0.47268 0.20026 -0.47152 0.20312 -0.47014 L 0.21302 -0.45926 C 0.21497 -0.45694 0.21719 -0.45532 0.21914 -0.45277 C 0.22513 -0.44467 0.22213 -0.44722 0.22773 -0.44398 C 0.23815 -0.41921 0.22461 -0.44884 0.23633 -0.43078 C 0.24531 -0.41713 0.24739 -0.4118 0.25351 -0.39814 C 0.25404 -0.39583 0.25417 -0.39351 0.25482 -0.39143 C 0.25547 -0.38912 0.25651 -0.38726 0.25729 -0.38495 C 0.25859 -0.38125 0.25989 -0.37777 0.26094 -0.37407 C 0.26159 -0.37199 0.26172 -0.36967 0.26224 -0.36736 C 0.26289 -0.36458 0.26393 -0.3618 0.26458 -0.35879 C 0.26562 -0.35439 0.26562 -0.34953 0.26706 -0.3456 C 0.26797 -0.34351 0.26888 -0.34143 0.26953 -0.33912 C 0.27018 -0.33703 0.27031 -0.33472 0.27083 -0.3324 C 0.27148 -0.32939 0.27252 -0.32662 0.27331 -0.32384 C 0.27448 -0.31875 0.27565 -0.31342 0.27695 -0.30856 C 0.27773 -0.30555 0.27877 -0.30277 0.27943 -0.29976 C 0.27995 -0.29699 0.28008 -0.29375 0.2806 -0.29097 C 0.28125 -0.28796 0.28229 -0.28518 0.28307 -0.28217 C 0.28398 -0.2787 0.28476 -0.275 0.28555 -0.27129 C 0.28594 -0.26921 0.2862 -0.26689 0.28672 -0.26481 C 0.28737 -0.2625 0.28841 -0.26041 0.28919 -0.2581 C 0.29088 -0.23703 0.28971 -0.24791 0.29297 -0.22546 L 0.29414 -0.21666 C 0.29544 -0.14814 0.29531 -0.17453 0.29531 -0.13796 L 0.29531 -0.13796 " pathEditMode="relative" ptsTypes="AAAAAAAAAAAAAAAAAAAAAAAAAAAAAAAAAAAAAAAAAAAAAAAAAAAAA">
                                      <p:cBhvr>
                                        <p:cTn id="46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9427 -0.14907 L 0.29427 -0.14907 C 0.29388 -0.17963 0.29258 -0.21018 0.29297 -0.24074 C 0.29414 -0.32245 0.29544 -0.40416 0.29909 -0.48541 C 0.29974 -0.49791 0.31575 -0.54444 0.31758 -0.54884 C 0.32643 -0.57014 0.33542 -0.59143 0.34583 -0.60995 C 0.34752 -0.61296 0.34896 -0.6162 0.35078 -0.61875 C 0.35312 -0.62199 0.35547 -0.62546 0.3582 -0.62754 C 0.36328 -0.63125 0.36875 -0.63402 0.37409 -0.63634 C 0.37904 -0.63842 0.38398 -0.63912 0.38893 -0.64051 C 0.41146 -0.63773 0.43424 -0.63865 0.45651 -0.63194 C 0.46107 -0.63055 0.46393 -0.62176 0.46758 -0.61666 C 0.46849 -0.61527 0.4694 -0.61389 0.47005 -0.61226 C 0.47318 -0.60301 0.47591 -0.59351 0.47864 -0.58379 C 0.47917 -0.58171 0.47956 -0.57939 0.47982 -0.57731 C 0.48164 -0.56643 0.4832 -0.55532 0.48476 -0.54444 C 0.48594 -0.51389 0.48529 -0.50879 0.48971 -0.47893 C 0.49062 -0.47291 0.49219 -0.46736 0.49336 -0.46134 C 0.49453 -0.44814 0.49388 -0.44652 0.49713 -0.43518 C 0.49948 -0.42685 0.50143 -0.42407 0.50325 -0.41551 C 0.50377 -0.41273 0.50417 -0.40972 0.50443 -0.40671 C 0.50625 -0.3875 0.50599 -0.37569 0.5069 -0.35439 C 0.50716 -0.34768 0.50742 -0.3412 0.5082 -0.33472 C 0.50872 -0.33009 0.51068 -0.32615 0.51068 -0.32152 L 0.51068 -0.27777 L 0.51068 -0.27777 " pathEditMode="relative" ptsTypes="AAAAAAAAAAAAAAAAAAAAAAAAAA">
                                      <p:cBhvr>
                                        <p:cTn id="49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069 -0.27338 L 0.5069 -0.27338 C 0.50508 -0.30208 0.50625 -0.28657 0.50325 -0.31944 L 0.50195 -0.3324 C 0.50156 -0.34189 0.50143 -0.35139 0.50078 -0.36088 C 0.50065 -0.36319 0.49974 -0.36527 0.49948 -0.36736 C 0.49831 -0.37847 0.49752 -0.39676 0.49713 -0.40671 C 0.49752 -0.44097 0.49713 -0.47523 0.49831 -0.50949 C 0.49844 -0.51342 0.50013 -0.51666 0.50078 -0.52037 C 0.50729 -0.55949 0.49596 -0.50231 0.50443 -0.54236 C 0.50898 -0.56389 0.50117 -0.52986 0.50807 -0.55764 C 0.50898 -0.56111 0.5095 -0.56504 0.51055 -0.56851 C 0.5112 -0.57037 0.51237 -0.57106 0.51302 -0.57291 C 0.51484 -0.57777 0.51627 -0.5831 0.51797 -0.58819 C 0.51875 -0.59051 0.51979 -0.59236 0.52044 -0.59467 C 0.52096 -0.59676 0.52109 -0.5993 0.52161 -0.60139 C 0.52226 -0.6037 0.52331 -0.60578 0.52409 -0.60787 C 0.52838 -0.61828 0.52734 -0.61574 0.53268 -0.62523 C 0.53489 -0.63657 0.53242 -0.62824 0.53763 -0.63634 C 0.55091 -0.65694 0.5375 -0.64027 0.5487 -0.65162 C 0.5526 -0.65555 0.55338 -0.65787 0.55729 -0.6625 C 0.55937 -0.66481 0.56133 -0.66713 0.56341 -0.66898 C 0.56458 -0.67014 0.56588 -0.67037 0.56719 -0.67129 C 0.56927 -0.67268 0.57109 -0.67476 0.57331 -0.67569 C 0.57695 -0.67708 0.58073 -0.67708 0.58437 -0.67777 L 0.59427 -0.67986 C 0.60859 -0.67916 0.62292 -0.67986 0.63724 -0.67777 C 0.63945 -0.67754 0.64388 -0.67106 0.64583 -0.66898 C 0.64739 -0.66736 0.64922 -0.66643 0.65078 -0.66458 C 0.65521 -0.65995 0.66133 -0.65277 0.66432 -0.6449 L 0.6668 -0.63842 C 0.66979 -0.62268 0.66549 -0.64305 0.67161 -0.62314 C 0.67279 -0.61967 0.67344 -0.61597 0.67409 -0.61226 C 0.675 -0.60787 0.67513 -0.60301 0.67656 -0.59907 L 0.68151 -0.58611 L 0.68515 -0.56643 C 0.68568 -0.56412 0.68607 -0.56203 0.68646 -0.55972 C 0.68685 -0.55694 0.68711 -0.55393 0.68763 -0.55092 C 0.68893 -0.54444 0.69154 -0.53657 0.69258 -0.52916 C 0.69609 -0.50439 0.69101 -0.53333 0.69622 -0.50509 C 0.69661 -0.50301 0.69674 -0.50046 0.69752 -0.49861 L 0.7 -0.49213 C 0.70534 -0.43518 0.69844 -0.50463 0.70247 -0.47245 C 0.70325 -0.46527 0.70482 -0.4449 0.70482 -0.43958 C 0.70521 -0.4199 0.70482 -0.40023 0.70482 -0.38055 L 0.70482 -0.38055 " pathEditMode="relative" ptsTypes="AAAAAAAAAAAAAAAAAAAAAAAAAAAAAAAAAAAAAAAAAAAAAA">
                                      <p:cBhvr>
                                        <p:cTn id="52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  <p:video>
              <p:cMediaNode vol="80000">
                <p:cTn id="53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  <p:video>
              <p:cMediaNode vol="80000">
                <p:cTn id="54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  <p:video>
              <p:cMediaNode vol="80000">
                <p:cTn id="55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  <p:video>
              <p:cMediaNode vol="80000">
                <p:cTn id="56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  <p:video>
              <p:cMediaNode vol="80000">
                <p:cTn id="57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  <p:audio isNarration="1">
              <p:cMediaNode vol="80000" showWhenStopped="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43278" objId="16"/>
        <p14:stopEvt time="46274" objId="16"/>
        <p14:playEvt time="50051" objId="17"/>
        <p14:stopEvt time="53321" objId="17"/>
        <p14:playEvt time="56828" objId="18"/>
        <p14:stopEvt time="60210" objId="18"/>
        <p14:playEvt time="63844" objId="19"/>
        <p14:stopEvt time="66586" objId="19"/>
        <p14:playEvt time="70592" objId="21"/>
        <p14:stopEvt time="73981" objId="21"/>
        <p14:playEvt time="106530" objId="16"/>
        <p14:pauseEvt time="107581" objId="16"/>
        <p14:playEvt time="107581" objId="17"/>
        <p14:pauseEvt time="107917" objId="17"/>
        <p14:playEvt time="107917" objId="18"/>
        <p14:pauseEvt time="108397" objId="18"/>
        <p14:playEvt time="108397" objId="19"/>
        <p14:pauseEvt time="108831" objId="19"/>
        <p14:playEvt time="108831" objId="21"/>
        <p14:pauseEvt time="108955" objId="21"/>
        <p14:stopEvt time="109639" objId="16"/>
        <p14:stopEvt time="109639" objId="17"/>
        <p14:stopEvt time="109639" objId="18"/>
        <p14:stopEvt time="109639" objId="19"/>
        <p14:stopEvt time="109639" objId="21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ecora tu próxima video conferencia con fondos de Pixar! | Disney ...">
            <a:extLst>
              <a:ext uri="{FF2B5EF4-FFF2-40B4-BE49-F238E27FC236}">
                <a16:creationId xmlns="" xmlns:a16="http://schemas.microsoft.com/office/drawing/2014/main" id="{B5D937EE-C789-46E6-B154-51F89DC8B8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F6AECF18-F722-45F6-8ABE-BCE73F77C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6A6F217C-0791-4D14-B452-F62537566D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296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609DCF45-DD9E-495E-AF09-2AB517405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894" y="-194783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3A2BA1FC-604C-4FA0-BEAB-12C083F679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310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95FB1556-1F5F-4E95-ADBC-5C20121668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2868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75189" y="901699"/>
            <a:ext cx="5643174" cy="4668397"/>
          </a:xfrm>
          <a:prstGeom prst="rect">
            <a:avLst/>
          </a:prstGeom>
        </p:spPr>
      </p:pic>
      <p:pic>
        <p:nvPicPr>
          <p:cNvPr id="13" name="Sonido 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1746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986"/>
    </mc:Choice>
    <mc:Fallback>
      <p:transition xmlns:p14="http://schemas.microsoft.com/office/powerpoint/2010/main" spd="slow" advTm="38986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ecora tu próxima video conferencia con fondos de Pixar! | Disney ...">
            <a:extLst>
              <a:ext uri="{FF2B5EF4-FFF2-40B4-BE49-F238E27FC236}">
                <a16:creationId xmlns="" xmlns:a16="http://schemas.microsoft.com/office/drawing/2014/main" id="{B5D937EE-C789-46E6-B154-51F89DC8B8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F6AECF18-F722-45F6-8ABE-BCE73F77C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6A6F217C-0791-4D14-B452-F62537566D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296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609DCF45-DD9E-495E-AF09-2AB517405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894" y="-194783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3A2BA1FC-604C-4FA0-BEAB-12C083F679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310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95FB1556-1F5F-4E95-ADBC-5C20121668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2868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>
            <a:extLst>
              <a:ext uri="{FF2B5EF4-FFF2-40B4-BE49-F238E27FC236}">
                <a16:creationId xmlns="" xmlns:a16="http://schemas.microsoft.com/office/drawing/2014/main" id="{DB9511BB-C9CD-40B0-8C59-C4D42ABB09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7684" y="1743296"/>
            <a:ext cx="5278947" cy="3362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Sonid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814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992"/>
    </mc:Choice>
    <mc:Fallback>
      <p:transition xmlns:p14="http://schemas.microsoft.com/office/powerpoint/2010/main" spd="slow" advTm="4992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2"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ecora tu próxima video conferencia con fondos de Pixar! | Disney ...">
            <a:extLst>
              <a:ext uri="{FF2B5EF4-FFF2-40B4-BE49-F238E27FC236}">
                <a16:creationId xmlns="" xmlns:a16="http://schemas.microsoft.com/office/drawing/2014/main" id="{B5D937EE-C789-46E6-B154-51F89DC8B8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F6AECF18-F722-45F6-8ABE-BCE73F77C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6A6F217C-0791-4D14-B452-F62537566D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296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609DCF45-DD9E-495E-AF09-2AB517405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894" y="-194783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3A2BA1FC-604C-4FA0-BEAB-12C083F679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310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95FB1556-1F5F-4E95-ADBC-5C20121668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2868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>
            <a:extLst>
              <a:ext uri="{FF2B5EF4-FFF2-40B4-BE49-F238E27FC236}">
                <a16:creationId xmlns="" xmlns:a16="http://schemas.microsoft.com/office/drawing/2014/main" id="{6ABFB3EF-8028-4F24-9C92-BD88C2F2B6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820" b="12333"/>
          <a:stretch/>
        </p:blipFill>
        <p:spPr bwMode="auto">
          <a:xfrm>
            <a:off x="3212189" y="1867817"/>
            <a:ext cx="4905436" cy="381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Sonid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594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194"/>
    </mc:Choice>
    <mc:Fallback>
      <p:transition xmlns:p14="http://schemas.microsoft.com/office/powerpoint/2010/main" spd="slow" advTm="6194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ecora tu próxima video conferencia con fondos de Pixar! | Disney ...">
            <a:extLst>
              <a:ext uri="{FF2B5EF4-FFF2-40B4-BE49-F238E27FC236}">
                <a16:creationId xmlns="" xmlns:a16="http://schemas.microsoft.com/office/drawing/2014/main" id="{B5D937EE-C789-46E6-B154-51F89DC8B8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F6AECF18-F722-45F6-8ABE-BCE73F77C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6A6F217C-0791-4D14-B452-F62537566D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296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609DCF45-DD9E-495E-AF09-2AB517405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894" y="-194783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3A2BA1FC-604C-4FA0-BEAB-12C083F679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310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95FB1556-1F5F-4E95-ADBC-5C20121668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2868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>
            <a:extLst>
              <a:ext uri="{FF2B5EF4-FFF2-40B4-BE49-F238E27FC236}">
                <a16:creationId xmlns="" xmlns:a16="http://schemas.microsoft.com/office/drawing/2014/main" id="{96E6B508-DC5C-466C-BFD0-4E1893AE9D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210" y="1800182"/>
            <a:ext cx="3784904" cy="3703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Sonid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811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412"/>
    </mc:Choice>
    <mc:Fallback>
      <p:transition xmlns:p14="http://schemas.microsoft.com/office/powerpoint/2010/main" spd="slow" advTm="7412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ecora tu próxima video conferencia con fondos de Pixar! | Disney ...">
            <a:extLst>
              <a:ext uri="{FF2B5EF4-FFF2-40B4-BE49-F238E27FC236}">
                <a16:creationId xmlns="" xmlns:a16="http://schemas.microsoft.com/office/drawing/2014/main" id="{B5D937EE-C789-46E6-B154-51F89DC8B8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F6AECF18-F722-45F6-8ABE-BCE73F77C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6A6F217C-0791-4D14-B452-F62537566D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296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609DCF45-DD9E-495E-AF09-2AB517405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894" y="-194783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3A2BA1FC-604C-4FA0-BEAB-12C083F679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310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95FB1556-1F5F-4E95-ADBC-5C20121668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2868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Planos de Casas 3D">
            <a:extLst>
              <a:ext uri="{FF2B5EF4-FFF2-40B4-BE49-F238E27FC236}">
                <a16:creationId xmlns="" xmlns:a16="http://schemas.microsoft.com/office/drawing/2014/main" id="{73B7DB04-F9BB-4C75-86CD-050C5958D4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9607" y="1618775"/>
            <a:ext cx="3585699" cy="371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Sonid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0996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61"/>
    </mc:Choice>
    <mc:Fallback>
      <p:transition xmlns:p14="http://schemas.microsoft.com/office/powerpoint/2010/main" spd="slow" advTm="5361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ecora tu próxima video conferencia con fondos de Pixar! | Disney ...">
            <a:extLst>
              <a:ext uri="{FF2B5EF4-FFF2-40B4-BE49-F238E27FC236}">
                <a16:creationId xmlns="" xmlns:a16="http://schemas.microsoft.com/office/drawing/2014/main" id="{B5D937EE-C789-46E6-B154-51F89DC8B8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F6AECF18-F722-45F6-8ABE-BCE73F77C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6A6F217C-0791-4D14-B452-F62537566D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296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609DCF45-DD9E-495E-AF09-2AB517405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894" y="-194783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3A2BA1FC-604C-4FA0-BEAB-12C083F679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310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95FB1556-1F5F-4E95-ADBC-5C20121668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2868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8">
            <a:extLst>
              <a:ext uri="{FF2B5EF4-FFF2-40B4-BE49-F238E27FC236}">
                <a16:creationId xmlns="" xmlns:a16="http://schemas.microsoft.com/office/drawing/2014/main" id="{1DD6A2A3-400F-4CCD-AE3D-7B5D2D736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210" y="1743296"/>
            <a:ext cx="4233117" cy="303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Sonid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9553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528"/>
    </mc:Choice>
    <mc:Fallback>
      <p:transition xmlns:p14="http://schemas.microsoft.com/office/powerpoint/2010/main" spd="slow" advTm="7528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ecora tu próxima video conferencia con fondos de Pixar! | Disney ...">
            <a:extLst>
              <a:ext uri="{FF2B5EF4-FFF2-40B4-BE49-F238E27FC236}">
                <a16:creationId xmlns="" xmlns:a16="http://schemas.microsoft.com/office/drawing/2014/main" id="{B5D937EE-C789-46E6-B154-51F89DC8B8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F6AECF18-F722-45F6-8ABE-BCE73F77C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6A6F217C-0791-4D14-B452-F62537566D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296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609DCF45-DD9E-495E-AF09-2AB517405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894" y="-194783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3A2BA1FC-604C-4FA0-BEAB-12C083F679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310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Papel picado coco png, Picture #1871214 papel picado coco png">
            <a:extLst>
              <a:ext uri="{FF2B5EF4-FFF2-40B4-BE49-F238E27FC236}">
                <a16:creationId xmlns="" xmlns:a16="http://schemas.microsoft.com/office/drawing/2014/main" id="{95FB1556-1F5F-4E95-ADBC-5C20121668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2868" y="-142461"/>
            <a:ext cx="228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6" descr="🧀 Cuña De Queso Emoji">
            <a:extLst>
              <a:ext uri="{FF2B5EF4-FFF2-40B4-BE49-F238E27FC236}">
                <a16:creationId xmlns="" xmlns:a16="http://schemas.microsoft.com/office/drawing/2014/main" id="{ACA19883-C50B-488E-B0A5-4ED44179C8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5302" y="1568966"/>
            <a:ext cx="3336691" cy="3237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Sonid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17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768"/>
    </mc:Choice>
    <mc:Fallback>
      <p:transition xmlns:p14="http://schemas.microsoft.com/office/powerpoint/2010/main" spd="slow" advTm="5768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6.5|1|0.3|0.4|0.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827</TotalTime>
  <Words>36</Words>
  <Application>Microsoft Macintosh PowerPoint</Application>
  <PresentationFormat>Personalizado</PresentationFormat>
  <Paragraphs>6</Paragraphs>
  <Slides>18</Slides>
  <Notes>0</Notes>
  <HiddenSlides>0</HiddenSlides>
  <MMClips>23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19" baseType="lpstr"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diana.avila.2008@gmail.com</dc:creator>
  <cp:lastModifiedBy>Gabriela  Tapia </cp:lastModifiedBy>
  <cp:revision>48</cp:revision>
  <dcterms:created xsi:type="dcterms:W3CDTF">2020-06-17T02:48:00Z</dcterms:created>
  <dcterms:modified xsi:type="dcterms:W3CDTF">2020-08-06T04:16:27Z</dcterms:modified>
</cp:coreProperties>
</file>