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jpg" ContentType="image/jpeg"/>
  <Default Extension="jpeg" ContentType="image/jpeg"/>
  <Default Extension="mp4" ContentType="video/unknown"/>
  <Default Extension="rels" ContentType="application/vnd.openxmlformats-package.relationships+xml"/>
  <Default Extension="wdp" ContentType="image/vnd.ms-photo"/>
  <Default Extension="wav" ContentType="audio/wav"/>
  <Default Extension="bin" ContentType="application/vnd.openxmlformats-officedocument.presentationml.printerSettings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7" r:id="rId3"/>
    <p:sldId id="292" r:id="rId4"/>
    <p:sldId id="303" r:id="rId5"/>
    <p:sldId id="293" r:id="rId6"/>
    <p:sldId id="294" r:id="rId7"/>
    <p:sldId id="295" r:id="rId8"/>
    <p:sldId id="296" r:id="rId9"/>
    <p:sldId id="297" r:id="rId10"/>
    <p:sldId id="298" r:id="rId11"/>
    <p:sldId id="299" r:id="rId12"/>
    <p:sldId id="300" r:id="rId13"/>
    <p:sldId id="301" r:id="rId14"/>
    <p:sldId id="302" r:id="rId15"/>
    <p:sldId id="291" r:id="rId16"/>
    <p:sldId id="290" r:id="rId17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000" autoAdjust="0"/>
    <p:restoredTop sz="94660"/>
  </p:normalViewPr>
  <p:slideViewPr>
    <p:cSldViewPr snapToGrid="0">
      <p:cViewPr>
        <p:scale>
          <a:sx n="50" d="100"/>
          <a:sy n="50" d="100"/>
        </p:scale>
        <p:origin x="-2336" y="-9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A6061E8-556F-4B59-B423-2719F83FD6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42E89DC-823C-47E1-BE1D-207D4EFA12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C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B5EC1FB-A3ED-456F-909C-A49FE3246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6661C-0176-4EB7-9ABB-2CD995D69EDF}" type="datetimeFigureOut">
              <a:rPr lang="es-CL" smtClean="0"/>
              <a:t>05-08-20</a:t>
            </a:fld>
            <a:endParaRPr lang="es-C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35D1EB5-7FB7-4FEA-B839-164D8939E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362F971-A826-429B-83A1-F22594F7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8C76-7724-48E0-B8A6-B6705754A525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697571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920A993-4193-4D00-B71A-1BD5BB890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D8B9DAF-130C-4A05-82D3-071263BF4E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FCF02AA-7FD4-425A-98F5-309388FFC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6661C-0176-4EB7-9ABB-2CD995D69EDF}" type="datetimeFigureOut">
              <a:rPr lang="es-CL" smtClean="0"/>
              <a:t>05-08-20</a:t>
            </a:fld>
            <a:endParaRPr lang="es-C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FDCF396-9286-4C41-AF74-04707DF6D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EF723EE-7A52-4553-851D-D620DFC50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8C76-7724-48E0-B8A6-B6705754A525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9220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8BC9EA36-CA12-4BA1-A725-049E935537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4F93AFA-9B45-4FB5-8E69-F3A5FDB773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5F75EF3-7967-4757-9A35-627801B269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6661C-0176-4EB7-9ABB-2CD995D69EDF}" type="datetimeFigureOut">
              <a:rPr lang="es-CL" smtClean="0"/>
              <a:t>05-08-20</a:t>
            </a:fld>
            <a:endParaRPr lang="es-C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DB701BC-79CF-480A-BEEA-F6E338A50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1C2E05D-9561-4F77-9A02-DDC4E6081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8C76-7724-48E0-B8A6-B6705754A525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225691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8B4F7CC-91BF-4CF7-96C7-7E3CE1C26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EDD80F8-D7FD-4B75-866C-CF8C3AE111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D0E80E1-CFCC-4942-A268-C1CDEBE61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6661C-0176-4EB7-9ABB-2CD995D69EDF}" type="datetimeFigureOut">
              <a:rPr lang="es-CL" smtClean="0"/>
              <a:t>05-08-20</a:t>
            </a:fld>
            <a:endParaRPr lang="es-C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7C2D00C-A9DA-41C8-B3C5-E31A0C784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7DAB127-08D5-40B2-803E-A826FAC79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8C76-7724-48E0-B8A6-B6705754A525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61139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6F08533-7887-40CE-9FFC-FBD079788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E775CEF-35E5-4C0F-B811-DA2B3718F9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65218C9-2F5C-4585-B9E3-FC44B832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6661C-0176-4EB7-9ABB-2CD995D69EDF}" type="datetimeFigureOut">
              <a:rPr lang="es-CL" smtClean="0"/>
              <a:t>05-08-20</a:t>
            </a:fld>
            <a:endParaRPr lang="es-C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910401B-3143-44F7-B27E-60CB60BF9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1759290-2F2C-4429-93CA-157A3BE74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8C76-7724-48E0-B8A6-B6705754A525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868424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463C5C2-6C61-40B4-AF08-32D83D951D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7701822-D398-43D7-A63D-0B1F9CD096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47D6FB8-9DFE-4FD6-875F-F8B8AE7FF0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E9F09D5-68F6-458C-84E9-2B73F62C30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6661C-0176-4EB7-9ABB-2CD995D69EDF}" type="datetimeFigureOut">
              <a:rPr lang="es-CL" smtClean="0"/>
              <a:t>05-08-20</a:t>
            </a:fld>
            <a:endParaRPr lang="es-C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CDB3588-29D0-4DB8-AAAB-BA6B86AE8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813AF29-CBD9-41D2-A39D-EEDEBD456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8C76-7724-48E0-B8A6-B6705754A525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33904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7D3F19E-A7EE-486B-8AA2-FEB24C406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E802A69-B0D1-4086-87B5-71E333CCC3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92B78F9-98C8-4237-9542-925C22D377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05043108-53D6-4618-B0E7-F184B93B7A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C4520AD0-0192-4C97-9771-5CF36985D0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6FFB9FA1-973C-4C20-A49F-A9031568F5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6661C-0176-4EB7-9ABB-2CD995D69EDF}" type="datetimeFigureOut">
              <a:rPr lang="es-CL" smtClean="0"/>
              <a:t>05-08-20</a:t>
            </a:fld>
            <a:endParaRPr lang="es-C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C38D398D-4D69-40A2-BEE7-2C08F44CD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3BEC6D21-0FB8-486A-B791-9BEE278E5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8C76-7724-48E0-B8A6-B6705754A525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52765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05FE464-9FF1-4521-8A02-EE1729F04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A899C15C-7BCB-4DC4-852B-4291C57F5B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6661C-0176-4EB7-9ABB-2CD995D69EDF}" type="datetimeFigureOut">
              <a:rPr lang="es-CL" smtClean="0"/>
              <a:t>05-08-20</a:t>
            </a:fld>
            <a:endParaRPr lang="es-C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2AA843E8-77BD-4093-AE1D-E4CB2F3B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3F68991-E7AC-43E0-B0C3-A2582D1E0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8C76-7724-48E0-B8A6-B6705754A525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82033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BDBE47F6-A03F-4100-83BC-636313B87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6661C-0176-4EB7-9ABB-2CD995D69EDF}" type="datetimeFigureOut">
              <a:rPr lang="es-CL" smtClean="0"/>
              <a:t>05-08-20</a:t>
            </a:fld>
            <a:endParaRPr lang="es-C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0FB9C04B-7C46-4822-94FD-E759B596B9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D1AAB129-A6D4-45FB-B366-00E0E191F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8C76-7724-48E0-B8A6-B6705754A525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858317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D89A044-8F70-463E-9414-34DB28A34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E7843D1-8634-4146-A598-8EB033D473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04B27A6-982E-4425-A01C-DBFE2B6DAB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45F2A06-6B37-4643-8F19-D60A639B10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6661C-0176-4EB7-9ABB-2CD995D69EDF}" type="datetimeFigureOut">
              <a:rPr lang="es-CL" smtClean="0"/>
              <a:t>05-08-20</a:t>
            </a:fld>
            <a:endParaRPr lang="es-C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F7E0B14-D5B4-4EC9-963F-78C25845D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53B15F7-06C4-440B-9880-8814E9A7A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8C76-7724-48E0-B8A6-B6705754A525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63449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CBF0348-83C4-4642-BE22-85BF06C7E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9BB88FF7-3427-45D3-B741-F85E67573C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FE3B4A6-CF33-4098-AE29-4066FBDD25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AC2C14F-BB91-4480-A0A4-52249BE72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6661C-0176-4EB7-9ABB-2CD995D69EDF}" type="datetimeFigureOut">
              <a:rPr lang="es-CL" smtClean="0"/>
              <a:t>05-08-20</a:t>
            </a:fld>
            <a:endParaRPr lang="es-C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B92E7E7-9C18-48B0-B779-EFC5408405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7F6B20E-FE32-4FAA-9619-582D76761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18C76-7724-48E0-B8A6-B6705754A525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868849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gConfetti">
          <a:fgClr>
            <a:schemeClr val="accent6">
              <a:lumMod val="60000"/>
              <a:lumOff val="40000"/>
            </a:schemeClr>
          </a:fgClr>
          <a:bgClr>
            <a:schemeClr val="accent6">
              <a:lumMod val="20000"/>
              <a:lumOff val="8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FED05175-804C-4E91-B56D-342360D866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EFAF477-47E9-485E-B2D6-941F49D6B0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110280B-BE23-41AE-93A7-6F77603EC3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06661C-0176-4EB7-9ABB-2CD995D69EDF}" type="datetimeFigureOut">
              <a:rPr lang="es-CL" smtClean="0"/>
              <a:t>05-08-20</a:t>
            </a:fld>
            <a:endParaRPr lang="es-C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A6DE4FE-C0E4-4704-B9A2-5FC0D9D8F2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CF18FD4-9CB8-4637-8336-824D0EDB7E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918C76-7724-48E0-B8A6-B6705754A525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30171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.png"/><Relationship Id="rId5" Type="http://schemas.microsoft.com/office/2007/relationships/hdphoto" Target="../media/hdphoto1.wdp"/><Relationship Id="rId6" Type="http://schemas.openxmlformats.org/officeDocument/2006/relationships/image" Target="../media/image2.png"/><Relationship Id="rId7" Type="http://schemas.openxmlformats.org/officeDocument/2006/relationships/image" Target="../media/image3.jpg"/><Relationship Id="rId8" Type="http://schemas.openxmlformats.org/officeDocument/2006/relationships/image" Target="../media/image4.png"/><Relationship Id="rId9" Type="http://schemas.openxmlformats.org/officeDocument/2006/relationships/image" Target="../media/image5.png"/><Relationship Id="rId1" Type="http://schemas.microsoft.com/office/2007/relationships/media" Target="../media/media1.wav"/><Relationship Id="rId2" Type="http://schemas.openxmlformats.org/officeDocument/2006/relationships/audio" Target="../media/media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9.png"/><Relationship Id="rId5" Type="http://schemas.openxmlformats.org/officeDocument/2006/relationships/image" Target="../media/image5.png"/><Relationship Id="rId1" Type="http://schemas.microsoft.com/office/2007/relationships/media" Target="../media/media15.wav"/><Relationship Id="rId2" Type="http://schemas.openxmlformats.org/officeDocument/2006/relationships/audio" Target="../media/media15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20.png"/><Relationship Id="rId5" Type="http://schemas.openxmlformats.org/officeDocument/2006/relationships/image" Target="../media/image5.png"/><Relationship Id="rId1" Type="http://schemas.microsoft.com/office/2007/relationships/media" Target="../media/media16.wav"/><Relationship Id="rId2" Type="http://schemas.openxmlformats.org/officeDocument/2006/relationships/audio" Target="../media/media16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21.png"/><Relationship Id="rId5" Type="http://schemas.openxmlformats.org/officeDocument/2006/relationships/image" Target="../media/image5.png"/><Relationship Id="rId1" Type="http://schemas.microsoft.com/office/2007/relationships/media" Target="../media/media17.wav"/><Relationship Id="rId2" Type="http://schemas.openxmlformats.org/officeDocument/2006/relationships/audio" Target="../media/media17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22.png"/><Relationship Id="rId5" Type="http://schemas.openxmlformats.org/officeDocument/2006/relationships/image" Target="../media/image5.png"/><Relationship Id="rId1" Type="http://schemas.microsoft.com/office/2007/relationships/media" Target="../media/media18.wav"/><Relationship Id="rId2" Type="http://schemas.openxmlformats.org/officeDocument/2006/relationships/audio" Target="../media/media18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23.png"/><Relationship Id="rId5" Type="http://schemas.openxmlformats.org/officeDocument/2006/relationships/image" Target="../media/image5.png"/><Relationship Id="rId1" Type="http://schemas.microsoft.com/office/2007/relationships/media" Target="../media/media19.wav"/><Relationship Id="rId2" Type="http://schemas.openxmlformats.org/officeDocument/2006/relationships/audio" Target="../media/media19.wav"/></Relationships>
</file>

<file path=ppt/slides/_rels/slide15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2.png"/><Relationship Id="rId12" Type="http://schemas.openxmlformats.org/officeDocument/2006/relationships/image" Target="../media/image23.png"/><Relationship Id="rId13" Type="http://schemas.openxmlformats.org/officeDocument/2006/relationships/image" Target="../media/image16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5.png"/><Relationship Id="rId1" Type="http://schemas.microsoft.com/office/2007/relationships/media" Target="../media/media20.wav"/><Relationship Id="rId2" Type="http://schemas.openxmlformats.org/officeDocument/2006/relationships/audio" Target="../media/media20.wav"/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24.jpeg"/><Relationship Id="rId5" Type="http://schemas.openxmlformats.org/officeDocument/2006/relationships/image" Target="../media/image20.png"/><Relationship Id="rId6" Type="http://schemas.openxmlformats.org/officeDocument/2006/relationships/image" Target="../media/image18.png"/><Relationship Id="rId7" Type="http://schemas.openxmlformats.org/officeDocument/2006/relationships/image" Target="../media/image19.png"/><Relationship Id="rId8" Type="http://schemas.openxmlformats.org/officeDocument/2006/relationships/image" Target="../media/image21.png"/><Relationship Id="rId9" Type="http://schemas.openxmlformats.org/officeDocument/2006/relationships/image" Target="../media/image17.png"/><Relationship Id="rId10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25.png"/><Relationship Id="rId5" Type="http://schemas.microsoft.com/office/2007/relationships/hdphoto" Target="../media/hdphoto1.wdp"/><Relationship Id="rId6" Type="http://schemas.openxmlformats.org/officeDocument/2006/relationships/image" Target="../media/image2.png"/><Relationship Id="rId7" Type="http://schemas.openxmlformats.org/officeDocument/2006/relationships/image" Target="../media/image26.png"/><Relationship Id="rId8" Type="http://schemas.openxmlformats.org/officeDocument/2006/relationships/image" Target="../media/image27.png"/><Relationship Id="rId9" Type="http://schemas.openxmlformats.org/officeDocument/2006/relationships/image" Target="../media/image5.png"/><Relationship Id="rId1" Type="http://schemas.microsoft.com/office/2007/relationships/media" Target="../media/media21.wav"/><Relationship Id="rId2" Type="http://schemas.openxmlformats.org/officeDocument/2006/relationships/audio" Target="../media/media21.wav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video" Target="../media/media5.mp4"/><Relationship Id="rId20" Type="http://schemas.openxmlformats.org/officeDocument/2006/relationships/image" Target="../media/image10.png"/><Relationship Id="rId21" Type="http://schemas.openxmlformats.org/officeDocument/2006/relationships/image" Target="../media/image11.png"/><Relationship Id="rId22" Type="http://schemas.openxmlformats.org/officeDocument/2006/relationships/image" Target="../media/image5.png"/><Relationship Id="rId10" Type="http://schemas.microsoft.com/office/2007/relationships/media" Target="../media/media6.mp4"/><Relationship Id="rId11" Type="http://schemas.openxmlformats.org/officeDocument/2006/relationships/video" Target="../media/media6.mp4"/><Relationship Id="rId12" Type="http://schemas.microsoft.com/office/2007/relationships/media" Target="../media/media7.wav"/><Relationship Id="rId13" Type="http://schemas.openxmlformats.org/officeDocument/2006/relationships/audio" Target="../media/media7.wav"/><Relationship Id="rId14" Type="http://schemas.openxmlformats.org/officeDocument/2006/relationships/slideLayout" Target="../slideLayouts/slideLayout7.xml"/><Relationship Id="rId15" Type="http://schemas.openxmlformats.org/officeDocument/2006/relationships/image" Target="../media/image2.png"/><Relationship Id="rId16" Type="http://schemas.openxmlformats.org/officeDocument/2006/relationships/image" Target="../media/image6.png"/><Relationship Id="rId17" Type="http://schemas.openxmlformats.org/officeDocument/2006/relationships/image" Target="../media/image7.png"/><Relationship Id="rId18" Type="http://schemas.openxmlformats.org/officeDocument/2006/relationships/image" Target="../media/image8.png"/><Relationship Id="rId19" Type="http://schemas.openxmlformats.org/officeDocument/2006/relationships/image" Target="../media/image9.png"/><Relationship Id="rId1" Type="http://schemas.openxmlformats.org/officeDocument/2006/relationships/tags" Target="../tags/tag1.xml"/><Relationship Id="rId2" Type="http://schemas.microsoft.com/office/2007/relationships/media" Target="../media/media2.mp4"/><Relationship Id="rId3" Type="http://schemas.openxmlformats.org/officeDocument/2006/relationships/video" Target="../media/media2.mp4"/><Relationship Id="rId4" Type="http://schemas.microsoft.com/office/2007/relationships/media" Target="../media/media3.mp4"/><Relationship Id="rId5" Type="http://schemas.openxmlformats.org/officeDocument/2006/relationships/video" Target="../media/media3.mp4"/><Relationship Id="rId6" Type="http://schemas.microsoft.com/office/2007/relationships/media" Target="../media/media4.mp4"/><Relationship Id="rId7" Type="http://schemas.openxmlformats.org/officeDocument/2006/relationships/video" Target="../media/media4.mp4"/><Relationship Id="rId8" Type="http://schemas.microsoft.com/office/2007/relationships/media" Target="../media/media5.mp4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2.png"/><Relationship Id="rId5" Type="http://schemas.openxmlformats.org/officeDocument/2006/relationships/image" Target="../media/image5.png"/><Relationship Id="rId1" Type="http://schemas.microsoft.com/office/2007/relationships/media" Target="../media/media8.wav"/><Relationship Id="rId2" Type="http://schemas.openxmlformats.org/officeDocument/2006/relationships/audio" Target="../media/media8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3.png"/><Relationship Id="rId5" Type="http://schemas.openxmlformats.org/officeDocument/2006/relationships/image" Target="../media/image5.png"/><Relationship Id="rId1" Type="http://schemas.microsoft.com/office/2007/relationships/media" Target="../media/media9.wav"/><Relationship Id="rId2" Type="http://schemas.openxmlformats.org/officeDocument/2006/relationships/audio" Target="../media/media9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4.png"/><Relationship Id="rId5" Type="http://schemas.openxmlformats.org/officeDocument/2006/relationships/image" Target="../media/image5.png"/><Relationship Id="rId1" Type="http://schemas.microsoft.com/office/2007/relationships/media" Target="../media/media10.wav"/><Relationship Id="rId2" Type="http://schemas.openxmlformats.org/officeDocument/2006/relationships/audio" Target="../media/media10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5.png"/><Relationship Id="rId5" Type="http://schemas.openxmlformats.org/officeDocument/2006/relationships/image" Target="../media/image5.png"/><Relationship Id="rId1" Type="http://schemas.microsoft.com/office/2007/relationships/media" Target="../media/media11.wav"/><Relationship Id="rId2" Type="http://schemas.openxmlformats.org/officeDocument/2006/relationships/audio" Target="../media/media1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6.png"/><Relationship Id="rId5" Type="http://schemas.openxmlformats.org/officeDocument/2006/relationships/image" Target="../media/image5.png"/><Relationship Id="rId1" Type="http://schemas.microsoft.com/office/2007/relationships/media" Target="../media/media12.wav"/><Relationship Id="rId2" Type="http://schemas.openxmlformats.org/officeDocument/2006/relationships/audio" Target="../media/media12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7.png"/><Relationship Id="rId5" Type="http://schemas.openxmlformats.org/officeDocument/2006/relationships/image" Target="../media/image5.png"/><Relationship Id="rId1" Type="http://schemas.microsoft.com/office/2007/relationships/media" Target="../media/media13.wav"/><Relationship Id="rId2" Type="http://schemas.openxmlformats.org/officeDocument/2006/relationships/audio" Target="../media/media13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8.png"/><Relationship Id="rId5" Type="http://schemas.openxmlformats.org/officeDocument/2006/relationships/image" Target="../media/image5.png"/><Relationship Id="rId1" Type="http://schemas.microsoft.com/office/2007/relationships/media" Target="../media/media14.wav"/><Relationship Id="rId2" Type="http://schemas.openxmlformats.org/officeDocument/2006/relationships/audio" Target="../media/media14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inosaurio | Vectores, Fotos de Stock y PSD Gratis">
            <a:extLst>
              <a:ext uri="{FF2B5EF4-FFF2-40B4-BE49-F238E27FC236}">
                <a16:creationId xmlns:a16="http://schemas.microsoft.com/office/drawing/2014/main" xmlns="" id="{086ADC86-5327-4D52-80CF-9EDD5A9758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3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1724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2D2022E-8937-4BEE-B0A5-4588B4D4F3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44600"/>
            <a:ext cx="2362200" cy="193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A close up of a person&#10;&#10;Description automatically generated">
            <a:extLst>
              <a:ext uri="{FF2B5EF4-FFF2-40B4-BE49-F238E27FC236}">
                <a16:creationId xmlns:a16="http://schemas.microsoft.com/office/drawing/2014/main" xmlns="" id="{E1C35653-D4E4-434D-AEB3-C25D6FE87B2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38" t="34228" r="24718" b="20370"/>
          <a:stretch/>
        </p:blipFill>
        <p:spPr>
          <a:xfrm rot="4753672">
            <a:off x="3449423" y="-71279"/>
            <a:ext cx="1733713" cy="30800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32A8B8A-072A-4571-84FF-D52CD9ABE6AD}"/>
              </a:ext>
            </a:extLst>
          </p:cNvPr>
          <p:cNvSpPr txBox="1"/>
          <p:nvPr/>
        </p:nvSpPr>
        <p:spPr>
          <a:xfrm>
            <a:off x="0" y="3057219"/>
            <a:ext cx="7772400" cy="349839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02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SONIDO D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i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Flga. Gabriela Tapia Oliva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i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Escuela de Lenguaje Millaray de Casas Viejas</a:t>
            </a:r>
          </a:p>
        </p:txBody>
      </p:sp>
      <p:pic>
        <p:nvPicPr>
          <p:cNvPr id="2" name="Imagen 1" descr="ea21f2dd-fc21-47a3-be06-fd69b99ff8c5-dab932cc-d1ae-46e2-b867-796686dc3b72-v1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1320800"/>
            <a:ext cx="4114800" cy="5537200"/>
          </a:xfrm>
          <a:prstGeom prst="rect">
            <a:avLst/>
          </a:prstGeom>
        </p:spPr>
      </p:pic>
      <p:pic>
        <p:nvPicPr>
          <p:cNvPr id="6" name="Sonid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86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422"/>
    </mc:Choice>
    <mc:Fallback>
      <p:transition xmlns:p14="http://schemas.microsoft.com/office/powerpoint/2010/main" spd="slow" advTm="22422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xmlns="" id="{E8553DD4-52F0-4F9D-886C-30D2BC3731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0" y="1828800"/>
            <a:ext cx="3379950" cy="337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Sonid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7419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263"/>
    </mc:Choice>
    <mc:Fallback>
      <p:transition xmlns:p14="http://schemas.microsoft.com/office/powerpoint/2010/main" spd="slow" advTm="5263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4" descr="☝️ Dedo índice Hacia Arriba Emoji">
            <a:extLst>
              <a:ext uri="{FF2B5EF4-FFF2-40B4-BE49-F238E27FC236}">
                <a16:creationId xmlns:a16="http://schemas.microsoft.com/office/drawing/2014/main" xmlns="" id="{2B89C6F2-51D6-4B34-9AB3-632C02CC1B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1600" y="1701800"/>
            <a:ext cx="3555999" cy="2953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Sonid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6667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149"/>
    </mc:Choice>
    <mc:Fallback>
      <p:transition xmlns:p14="http://schemas.microsoft.com/office/powerpoint/2010/main" spd="slow" advTm="5149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>
            <a:extLst>
              <a:ext uri="{FF2B5EF4-FFF2-40B4-BE49-F238E27FC236}">
                <a16:creationId xmlns:a16="http://schemas.microsoft.com/office/drawing/2014/main" xmlns="" id="{D437E52F-B457-4CC2-9379-A8B0063B4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946" y="1625600"/>
            <a:ext cx="3593653" cy="3639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Sonid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815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437"/>
    </mc:Choice>
    <mc:Fallback>
      <p:transition xmlns:p14="http://schemas.microsoft.com/office/powerpoint/2010/main" spd="slow" advTm="5437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8">
            <a:extLst>
              <a:ext uri="{FF2B5EF4-FFF2-40B4-BE49-F238E27FC236}">
                <a16:creationId xmlns:a16="http://schemas.microsoft.com/office/drawing/2014/main" xmlns="" id="{A0D208E5-EC69-4D3B-BC25-7C52DA1BC2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7800" y="1752600"/>
            <a:ext cx="3411735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Sonid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8551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336"/>
    </mc:Choice>
    <mc:Fallback>
      <p:transition xmlns:p14="http://schemas.microsoft.com/office/powerpoint/2010/main" spd="slow" advTm="5336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0">
            <a:extLst>
              <a:ext uri="{FF2B5EF4-FFF2-40B4-BE49-F238E27FC236}">
                <a16:creationId xmlns:a16="http://schemas.microsoft.com/office/drawing/2014/main" xmlns="" id="{20A5DC6D-78A3-4D29-A334-4B6EB7FA68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676400"/>
            <a:ext cx="2412999" cy="322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Sonid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825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188"/>
    </mc:Choice>
    <mc:Fallback>
      <p:transition xmlns:p14="http://schemas.microsoft.com/office/powerpoint/2010/main" spd="slow" advTm="19188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Un paisaje de naturaleza plana. - Descargar Vectores Gratis ...">
            <a:extLst>
              <a:ext uri="{FF2B5EF4-FFF2-40B4-BE49-F238E27FC236}">
                <a16:creationId xmlns:a16="http://schemas.microsoft.com/office/drawing/2014/main" xmlns="" id="{DB6BCE10-359E-4AF4-9AE4-2BFFDC94C9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37" b="7459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84" name="Picture 24" descr="☝️ Dedo índice Hacia Arriba Emoji">
            <a:extLst>
              <a:ext uri="{FF2B5EF4-FFF2-40B4-BE49-F238E27FC236}">
                <a16:creationId xmlns:a16="http://schemas.microsoft.com/office/drawing/2014/main" xmlns="" id="{2B89C6F2-51D6-4B34-9AB3-632C02CC1B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15" y="4519268"/>
            <a:ext cx="2066221" cy="2066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A8986D8-4B01-45AC-BFD1-7452A78DC171}"/>
              </a:ext>
            </a:extLst>
          </p:cNvPr>
          <p:cNvSpPr txBox="1"/>
          <p:nvPr/>
        </p:nvSpPr>
        <p:spPr>
          <a:xfrm>
            <a:off x="0" y="226290"/>
            <a:ext cx="12191980" cy="4616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CL" sz="2400" dirty="0" smtClean="0">
                <a:latin typeface="AR ESSENCE" panose="02000000000000000000" pitchFamily="2" charset="0"/>
              </a:rPr>
              <a:t>Escucha el nombre de los </a:t>
            </a:r>
            <a:r>
              <a:rPr lang="es-CL" sz="2400" dirty="0" smtClean="0">
                <a:latin typeface="AR ESSENCE" panose="02000000000000000000" pitchFamily="2" charset="0"/>
              </a:rPr>
              <a:t>dibujos </a:t>
            </a:r>
            <a:r>
              <a:rPr lang="es-CL" sz="2400" dirty="0">
                <a:latin typeface="AR ESSENCE" panose="02000000000000000000" pitchFamily="2" charset="0"/>
              </a:rPr>
              <a:t>y </a:t>
            </a:r>
            <a:r>
              <a:rPr lang="es-CL" sz="2400" dirty="0" smtClean="0">
                <a:latin typeface="AR ESSENCE" panose="02000000000000000000" pitchFamily="2" charset="0"/>
              </a:rPr>
              <a:t>repite:  </a:t>
            </a:r>
            <a:endParaRPr lang="es-CL" sz="2400" dirty="0">
              <a:latin typeface="AR ESSENCE" panose="02000000000000000000" pitchFamily="2" charset="0"/>
            </a:endParaRPr>
          </a:p>
        </p:txBody>
      </p:sp>
      <p:pic>
        <p:nvPicPr>
          <p:cNvPr id="15364" name="Picture 4">
            <a:extLst>
              <a:ext uri="{FF2B5EF4-FFF2-40B4-BE49-F238E27FC236}">
                <a16:creationId xmlns:a16="http://schemas.microsoft.com/office/drawing/2014/main" xmlns="" id="{3FBC963B-C883-4213-A477-FAE9F64CFB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7752" y="2599221"/>
            <a:ext cx="2217644" cy="2217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>
            <a:extLst>
              <a:ext uri="{FF2B5EF4-FFF2-40B4-BE49-F238E27FC236}">
                <a16:creationId xmlns:a16="http://schemas.microsoft.com/office/drawing/2014/main" xmlns="" id="{E8553DD4-52F0-4F9D-886C-30D2BC3731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1124" y="3056821"/>
            <a:ext cx="1464226" cy="146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8" name="Picture 8">
            <a:extLst>
              <a:ext uri="{FF2B5EF4-FFF2-40B4-BE49-F238E27FC236}">
                <a16:creationId xmlns:a16="http://schemas.microsoft.com/office/drawing/2014/main" xmlns="" id="{D437E52F-B457-4CC2-9379-A8B0063B4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2147" y="4525600"/>
            <a:ext cx="2746324" cy="274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0" name="Picture 10">
            <a:extLst>
              <a:ext uri="{FF2B5EF4-FFF2-40B4-BE49-F238E27FC236}">
                <a16:creationId xmlns:a16="http://schemas.microsoft.com/office/drawing/2014/main" xmlns="" id="{9B09DE0F-C4B9-49BD-A822-8A43415DE1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2529" y="2746324"/>
            <a:ext cx="1974980" cy="1974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4" name="Picture 14">
            <a:extLst>
              <a:ext uri="{FF2B5EF4-FFF2-40B4-BE49-F238E27FC236}">
                <a16:creationId xmlns:a16="http://schemas.microsoft.com/office/drawing/2014/main" xmlns="" id="{874F889B-659E-469C-AFCC-7B7EA483AB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334" y="1226267"/>
            <a:ext cx="1963413" cy="1827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8" name="Picture 18">
            <a:extLst>
              <a:ext uri="{FF2B5EF4-FFF2-40B4-BE49-F238E27FC236}">
                <a16:creationId xmlns:a16="http://schemas.microsoft.com/office/drawing/2014/main" xmlns="" id="{A0D208E5-EC69-4D3B-BC25-7C52DA1BC2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1663" y="4972132"/>
            <a:ext cx="3107872" cy="1599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80" name="Picture 20">
            <a:extLst>
              <a:ext uri="{FF2B5EF4-FFF2-40B4-BE49-F238E27FC236}">
                <a16:creationId xmlns:a16="http://schemas.microsoft.com/office/drawing/2014/main" xmlns="" id="{20A5DC6D-78A3-4D29-A334-4B6EB7FA68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5593" y="3938398"/>
            <a:ext cx="1331250" cy="1893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82" name="Picture 22">
            <a:extLst>
              <a:ext uri="{FF2B5EF4-FFF2-40B4-BE49-F238E27FC236}">
                <a16:creationId xmlns:a16="http://schemas.microsoft.com/office/drawing/2014/main" xmlns="" id="{8C73DE65-059B-4CD4-887F-8FDFB82B2B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0928" y="1143001"/>
            <a:ext cx="2480580" cy="2480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>
            <a:extLst>
              <a:ext uri="{FF2B5EF4-FFF2-40B4-BE49-F238E27FC236}">
                <a16:creationId xmlns:a16="http://schemas.microsoft.com/office/drawing/2014/main" xmlns="" id="{8C33DEDA-3B3E-4429-9A38-9EAFAD5C90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5883" y="810499"/>
            <a:ext cx="1788188" cy="245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2">
            <a:extLst>
              <a:ext uri="{FF2B5EF4-FFF2-40B4-BE49-F238E27FC236}">
                <a16:creationId xmlns:a16="http://schemas.microsoft.com/office/drawing/2014/main" xmlns="" id="{CF597157-DE5B-46B8-9175-7393C29F7D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2315" y="1108451"/>
            <a:ext cx="1897224" cy="1897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Sonid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1683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2860"/>
    </mc:Choice>
    <mc:Fallback>
      <p:transition xmlns:p14="http://schemas.microsoft.com/office/powerpoint/2010/main" spd="slow" advTm="92860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53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153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7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53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70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53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6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53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66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53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5" dur="250" autoRev="1" fill="remove"/>
                                        <p:tgtEl>
                                          <p:spTgt spid="153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6" dur="250" autoRev="1" fill="remove"/>
                                        <p:tgtEl>
                                          <p:spTgt spid="153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7" dur="250" autoRev="1" fill="remove"/>
                                        <p:tgtEl>
                                          <p:spTgt spid="153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autoRev="1" fill="remove"/>
                                        <p:tgtEl>
                                          <p:spTgt spid="1538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82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53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3" dur="2000" fill="hold"/>
                                        <p:tgtEl>
                                          <p:spTgt spid="153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8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53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8" dur="20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68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53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3" dur="250" autoRev="1" fill="remove"/>
                                        <p:tgtEl>
                                          <p:spTgt spid="153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4" dur="250" autoRev="1" fill="remove"/>
                                        <p:tgtEl>
                                          <p:spTgt spid="153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5" dur="250" autoRev="1" fill="remove"/>
                                        <p:tgtEl>
                                          <p:spTgt spid="153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250" autoRev="1" fill="remove"/>
                                        <p:tgtEl>
                                          <p:spTgt spid="1537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78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53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1" dur="250" autoRev="1" fill="remove"/>
                                        <p:tgtEl>
                                          <p:spTgt spid="153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2" dur="250" autoRev="1" fill="remove"/>
                                        <p:tgtEl>
                                          <p:spTgt spid="153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3" dur="250" autoRev="1" fill="remove"/>
                                        <p:tgtEl>
                                          <p:spTgt spid="153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50" autoRev="1" fill="remove"/>
                                        <p:tgtEl>
                                          <p:spTgt spid="1538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80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audio isNarration="1">
              <p:cMediaNode vol="80000" showWhenStopped="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inosaurio | Vectores, Fotos de Stock y PSD Gratis">
            <a:extLst>
              <a:ext uri="{FF2B5EF4-FFF2-40B4-BE49-F238E27FC236}">
                <a16:creationId xmlns:a16="http://schemas.microsoft.com/office/drawing/2014/main" xmlns="" id="{086ADC86-5327-4D52-80CF-9EDD5A9758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3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7800"/>
            <a:ext cx="7619620" cy="5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2D2022E-8937-4BEE-B0A5-4588B4D4F3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3559" y="2249659"/>
            <a:ext cx="4458441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 descr="12dd256f-f89a-4e02-960d-d188112d8fc0-dab932cc-d1ae-46e2-b867-796686dc3b72-v1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100" y="736600"/>
            <a:ext cx="4305300" cy="4064000"/>
          </a:xfrm>
          <a:prstGeom prst="rect">
            <a:avLst/>
          </a:prstGeom>
        </p:spPr>
      </p:pic>
      <p:pic>
        <p:nvPicPr>
          <p:cNvPr id="6" name="Imagen 5" descr="a6c85208-bdf9-48ca-bc42-5868bdec7f50-dab932cc-d1ae-46e2-b867-796686dc3b72-v1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7400" y="0"/>
            <a:ext cx="5054600" cy="6045200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1168400" y="5715000"/>
            <a:ext cx="8559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b="1" i="1" dirty="0" smtClean="0"/>
              <a:t>Realizaste un grandioso Trabajo!!!!!</a:t>
            </a:r>
            <a:endParaRPr lang="es-ES" sz="4400" b="1" i="1" dirty="0"/>
          </a:p>
        </p:txBody>
      </p:sp>
      <p:pic>
        <p:nvPicPr>
          <p:cNvPr id="5" name="Sonid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7986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850"/>
    </mc:Choice>
    <mc:Fallback>
      <p:transition xmlns:p14="http://schemas.microsoft.com/office/powerpoint/2010/main" spd="slow" advTm="30850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xmlns="" id="{B0C67455-8746-49E0-BD54-1105E16583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3186" y="3897016"/>
            <a:ext cx="2350190" cy="1807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Tiranosaurio rex, dinosaurio carnívoro bípedo GAME (con imágenes ...">
            <a:extLst>
              <a:ext uri="{FF2B5EF4-FFF2-40B4-BE49-F238E27FC236}">
                <a16:creationId xmlns:a16="http://schemas.microsoft.com/office/drawing/2014/main" xmlns="" id="{2AEFCC74-B727-4783-99CF-4DA5A89E6B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784" y="3603765"/>
            <a:ext cx="2235239" cy="2100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AE4255C-4CB4-4640-B41E-CE23F4DF050B}"/>
              </a:ext>
            </a:extLst>
          </p:cNvPr>
          <p:cNvSpPr txBox="1"/>
          <p:nvPr/>
        </p:nvSpPr>
        <p:spPr>
          <a:xfrm>
            <a:off x="0" y="127021"/>
            <a:ext cx="12191999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L" sz="3200" dirty="0" smtClean="0">
                <a:latin typeface="AR ESSENCE" panose="02000000000000000000" pitchFamily="2" charset="0"/>
              </a:rPr>
              <a:t>Escucha</a:t>
            </a:r>
            <a:r>
              <a:rPr lang="es-CL" sz="3200" dirty="0" smtClean="0">
                <a:latin typeface="AR ESSENCE" panose="02000000000000000000" pitchFamily="2" charset="0"/>
              </a:rPr>
              <a:t> </a:t>
            </a:r>
            <a:r>
              <a:rPr lang="es-CL" sz="3200" dirty="0">
                <a:latin typeface="AR ESSENCE" panose="02000000000000000000" pitchFamily="2" charset="0"/>
              </a:rPr>
              <a:t>las </a:t>
            </a:r>
            <a:r>
              <a:rPr lang="es-CL" sz="3200" dirty="0" smtClean="0">
                <a:latin typeface="AR ESSENCE" panose="02000000000000000000" pitchFamily="2" charset="0"/>
              </a:rPr>
              <a:t>bocas y repite </a:t>
            </a:r>
            <a:r>
              <a:rPr lang="es-CL" sz="3200" dirty="0">
                <a:latin typeface="AR ESSENCE" panose="02000000000000000000" pitchFamily="2" charset="0"/>
              </a:rPr>
              <a:t>los sonidos: </a:t>
            </a:r>
          </a:p>
        </p:txBody>
      </p:sp>
      <p:pic>
        <p:nvPicPr>
          <p:cNvPr id="8" name="DA">
            <a:hlinkClick r:id="" action="ppaction://media"/>
            <a:extLst>
              <a:ext uri="{FF2B5EF4-FFF2-40B4-BE49-F238E27FC236}">
                <a16:creationId xmlns:a16="http://schemas.microsoft.com/office/drawing/2014/main" xmlns="" id="{E7F777AB-313F-421B-8940-82D8F9203D3A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 rotWithShape="1">
          <a:blip r:embed="rId17"/>
          <a:srcRect l="35623" t="36509" r="38744" b="33572"/>
          <a:stretch/>
        </p:blipFill>
        <p:spPr>
          <a:xfrm>
            <a:off x="203200" y="1054020"/>
            <a:ext cx="2085023" cy="1367922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  <p:pic>
        <p:nvPicPr>
          <p:cNvPr id="10" name="DE">
            <a:hlinkClick r:id="" action="ppaction://media"/>
            <a:extLst>
              <a:ext uri="{FF2B5EF4-FFF2-40B4-BE49-F238E27FC236}">
                <a16:creationId xmlns:a16="http://schemas.microsoft.com/office/drawing/2014/main" xmlns="" id="{3AEB4DAD-0D89-4D45-B6A0-97DD83A80B48}"/>
              </a:ext>
            </a:extLst>
          </p:cNvPr>
          <p:cNvPicPr>
            <a:picLocks noChangeAspect="1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 rotWithShape="1">
          <a:blip r:embed="rId18"/>
          <a:srcRect l="34285" t="37090" r="37696" b="35149"/>
          <a:stretch/>
        </p:blipFill>
        <p:spPr>
          <a:xfrm>
            <a:off x="2404038" y="1142451"/>
            <a:ext cx="2279176" cy="1269242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  <p:pic>
        <p:nvPicPr>
          <p:cNvPr id="12" name="DI">
            <a:hlinkClick r:id="" action="ppaction://media"/>
            <a:extLst>
              <a:ext uri="{FF2B5EF4-FFF2-40B4-BE49-F238E27FC236}">
                <a16:creationId xmlns:a16="http://schemas.microsoft.com/office/drawing/2014/main" xmlns="" id="{B2A7617B-D569-4DF7-A786-9717C6C982E6}"/>
              </a:ext>
            </a:extLst>
          </p:cNvPr>
          <p:cNvPicPr>
            <a:picLocks noChangeAspect="1"/>
          </p:cNvPicPr>
          <p:nvPr>
            <a:vide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 rotWithShape="1">
          <a:blip r:embed="rId19"/>
          <a:srcRect l="34901" t="38987" r="39146" b="33494"/>
          <a:stretch/>
        </p:blipFill>
        <p:spPr>
          <a:xfrm>
            <a:off x="4976434" y="1112411"/>
            <a:ext cx="2111189" cy="1258202"/>
          </a:xfrm>
          <a:prstGeom prst="rect">
            <a:avLst/>
          </a:prstGeom>
        </p:spPr>
      </p:pic>
      <p:pic>
        <p:nvPicPr>
          <p:cNvPr id="13" name="DO">
            <a:hlinkClick r:id="" action="ppaction://media"/>
            <a:extLst>
              <a:ext uri="{FF2B5EF4-FFF2-40B4-BE49-F238E27FC236}">
                <a16:creationId xmlns:a16="http://schemas.microsoft.com/office/drawing/2014/main" xmlns="" id="{8805B810-B64D-4288-BAA1-E4D839C6D093}"/>
              </a:ext>
            </a:extLst>
          </p:cNvPr>
          <p:cNvPicPr>
            <a:picLocks noChangeAspect="1"/>
          </p:cNvPicPr>
          <p:nvPr>
            <a:videoFile r:link="rId9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 rotWithShape="1">
          <a:blip r:embed="rId20"/>
          <a:srcRect l="34285" t="37686" r="37696" b="31995"/>
          <a:stretch/>
        </p:blipFill>
        <p:spPr>
          <a:xfrm>
            <a:off x="7261559" y="1137788"/>
            <a:ext cx="2279176" cy="1386151"/>
          </a:xfrm>
          <a:prstGeom prst="rect">
            <a:avLst/>
          </a:prstGeom>
        </p:spPr>
      </p:pic>
      <p:pic>
        <p:nvPicPr>
          <p:cNvPr id="14" name="du 0,3">
            <a:hlinkClick r:id="" action="ppaction://media"/>
            <a:extLst>
              <a:ext uri="{FF2B5EF4-FFF2-40B4-BE49-F238E27FC236}">
                <a16:creationId xmlns:a16="http://schemas.microsoft.com/office/drawing/2014/main" xmlns="" id="{BD5EF3D4-5AEE-44C8-880B-B713B14609B9}"/>
              </a:ext>
            </a:extLst>
          </p:cNvPr>
          <p:cNvPicPr>
            <a:picLocks noChangeAspect="1"/>
          </p:cNvPicPr>
          <p:nvPr>
            <a:videoFile r:link="rId11"/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 rotWithShape="1">
          <a:blip r:embed="rId21"/>
          <a:srcRect l="35292" t="39776" r="38570" b="35149"/>
          <a:stretch/>
        </p:blipFill>
        <p:spPr>
          <a:xfrm>
            <a:off x="9726769" y="1117600"/>
            <a:ext cx="2126188" cy="1422400"/>
          </a:xfrm>
          <a:prstGeom prst="rect">
            <a:avLst/>
          </a:prstGeom>
        </p:spPr>
      </p:pic>
      <p:pic>
        <p:nvPicPr>
          <p:cNvPr id="6" name="Sonido 5">
            <a:hlinkClick r:id="" action="ppaction://media"/>
          </p:cNvPr>
          <p:cNvPicPr>
            <a:picLocks noChangeAspect="1"/>
          </p:cNvPicPr>
          <p:nvPr>
            <a:audioFile r:link="rId13"/>
            <p:extLst>
              <p:ext uri="{DAA4B4D4-6D71-4841-9C94-3DE7FCFB9230}">
                <p14:media xmlns:p14="http://schemas.microsoft.com/office/powerpoint/2010/main" r:embed="rId12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174685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1335"/>
    </mc:Choice>
    <mc:Fallback>
      <p:transition xmlns:p14="http://schemas.microsoft.com/office/powerpoint/2010/main" spd="slow" advTm="81335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3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837"/>
                            </p:stCondLst>
                            <p:childTnLst>
                              <p:par>
                                <p:cTn id="12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28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880"/>
                            </p:stCondLst>
                            <p:childTnLst>
                              <p:par>
                                <p:cTn id="19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88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245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333"/>
                            </p:stCondLst>
                            <p:childTnLst>
                              <p:par>
                                <p:cTn id="25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333"/>
                            </p:stCondLst>
                            <p:childTnLst>
                              <p:par>
                                <p:cTn id="2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567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1007"/>
                            </p:stCondLst>
                            <p:childTnLst>
                              <p:par>
                                <p:cTn id="31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294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944"/>
                            </p:stCondLst>
                            <p:childTnLst>
                              <p:par>
                                <p:cTn id="38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9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0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video>
              <p:cMediaNode vol="80000">
                <p:cTn id="41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video>
              <p:cMediaNode vol="80000">
                <p:cTn id="42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video>
              <p:cMediaNode vol="80000">
                <p:cTn id="43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video>
              <p:cMediaNode vol="80000">
                <p:cTn id="44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audio isNarration="1">
              <p:cMediaNode vol="80000" showWhenStopped="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7955" objId="8"/>
        <p14:stopEvt time="31270" objId="8"/>
        <p14:playEvt time="34794" objId="10"/>
        <p14:stopEvt time="37828" objId="10"/>
        <p14:playEvt time="41907" objId="12"/>
        <p14:stopEvt time="44957" objId="12"/>
        <p14:playEvt time="48447" objId="13"/>
        <p14:stopEvt time="51110" objId="13"/>
        <p14:playEvt time="54720" objId="14"/>
        <p14:stopEvt time="60588" objId="14"/>
        <p14:playEvt time="77904" objId="10"/>
        <p14:pauseEvt time="78743" objId="10"/>
        <p14:playEvt time="78743" objId="12"/>
        <p14:pauseEvt time="79559" objId="12"/>
        <p14:playEvt time="79559" objId="13"/>
        <p14:pauseEvt time="79559" objId="13"/>
        <p14:playEvt time="79559" objId="14"/>
        <p14:pauseEvt time="79559" objId="14"/>
        <p14:playEvt time="79559" objId="8"/>
        <p14:pauseEvt time="79771" objId="8"/>
        <p14:stopEvt time="81335" objId="8"/>
        <p14:stopEvt time="81335" objId="10"/>
        <p14:stopEvt time="81335" objId="12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8700" y="901700"/>
            <a:ext cx="5054600" cy="5054600"/>
          </a:xfrm>
          <a:prstGeom prst="rect">
            <a:avLst/>
          </a:prstGeom>
        </p:spPr>
      </p:pic>
      <p:pic>
        <p:nvPicPr>
          <p:cNvPr id="8" name="Sonido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864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637"/>
    </mc:Choice>
    <mc:Fallback>
      <p:transition xmlns:p14="http://schemas.microsoft.com/office/powerpoint/2010/main" spd="slow" advTm="27637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4">
            <a:extLst>
              <a:ext uri="{FF2B5EF4-FFF2-40B4-BE49-F238E27FC236}">
                <a16:creationId xmlns:a16="http://schemas.microsoft.com/office/drawing/2014/main" xmlns="" id="{874F889B-659E-469C-AFCC-7B7EA483AB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0" y="1752600"/>
            <a:ext cx="3784600" cy="3149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Sonid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1658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469"/>
    </mc:Choice>
    <mc:Fallback>
      <p:transition xmlns:p14="http://schemas.microsoft.com/office/powerpoint/2010/main" spd="slow" advTm="5469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C33DEDA-3B3E-4429-9A38-9EAFAD5C90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3600" y="1498600"/>
            <a:ext cx="4241800" cy="3759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Sonid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6514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470"/>
    </mc:Choice>
    <mc:Fallback>
      <p:transition xmlns:p14="http://schemas.microsoft.com/office/powerpoint/2010/main" spd="slow" advTm="6470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 isNarration="1"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>
            <a:extLst>
              <a:ext uri="{FF2B5EF4-FFF2-40B4-BE49-F238E27FC236}">
                <a16:creationId xmlns:a16="http://schemas.microsoft.com/office/drawing/2014/main" xmlns="" id="{CF597157-DE5B-46B8-9175-7393C29F7D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1143000"/>
            <a:ext cx="3962399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Sonid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3623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568"/>
    </mc:Choice>
    <mc:Fallback>
      <p:transition xmlns:p14="http://schemas.microsoft.com/office/powerpoint/2010/main" spd="slow" advTm="4568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 isNarration="1"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2">
            <a:extLst>
              <a:ext uri="{FF2B5EF4-FFF2-40B4-BE49-F238E27FC236}">
                <a16:creationId xmlns:a16="http://schemas.microsoft.com/office/drawing/2014/main" xmlns="" id="{8C73DE65-059B-4CD4-887F-8FDFB82B2B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6400" y="1498600"/>
            <a:ext cx="3784600" cy="401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Sonid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4831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748"/>
    </mc:Choice>
    <mc:Fallback>
      <p:transition xmlns:p14="http://schemas.microsoft.com/office/powerpoint/2010/main" spd="slow" advTm="5748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>
            <a:extLst>
              <a:ext uri="{FF2B5EF4-FFF2-40B4-BE49-F238E27FC236}">
                <a16:creationId xmlns:a16="http://schemas.microsoft.com/office/drawing/2014/main" xmlns="" id="{9B09DE0F-C4B9-49BD-A822-8A43415DE1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2060524"/>
            <a:ext cx="2975709" cy="3197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Sonid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2372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251"/>
    </mc:Choice>
    <mc:Fallback>
      <p:transition xmlns:p14="http://schemas.microsoft.com/office/powerpoint/2010/main" spd="slow" advTm="7251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 isNarration="1"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xmlns="" id="{3FBC963B-C883-4213-A477-FAE9F64CFB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1193800"/>
            <a:ext cx="3632200" cy="401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Sonid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9236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043"/>
    </mc:Choice>
    <mc:Fallback>
      <p:transition xmlns:p14="http://schemas.microsoft.com/office/powerpoint/2010/main" spd="slow" advTm="6043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7.9|0.8|0.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</TotalTime>
  <Words>40</Words>
  <Application>Microsoft Macintosh PowerPoint</Application>
  <PresentationFormat>Personalizado</PresentationFormat>
  <Paragraphs>6</Paragraphs>
  <Slides>16</Slides>
  <Notes>0</Notes>
  <HiddenSlides>0</HiddenSlides>
  <MMClips>21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17" baseType="lpstr"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diana.avila.2008@gmail.com</dc:creator>
  <cp:lastModifiedBy>Gabriela  Tapia </cp:lastModifiedBy>
  <cp:revision>44</cp:revision>
  <dcterms:created xsi:type="dcterms:W3CDTF">2020-06-16T22:03:03Z</dcterms:created>
  <dcterms:modified xsi:type="dcterms:W3CDTF">2020-08-06T03:38:47Z</dcterms:modified>
</cp:coreProperties>
</file>