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eg" ContentType="image/jpeg"/>
  <Default Extension="rels" ContentType="application/vnd.openxmlformats-package.relationships+xml"/>
  <Default Extension="aiff" ContentType="audio/unknown"/>
  <Default Extension="wav" ContentType="audio/wav"/>
  <Default Extension="bin" ContentType="application/vnd.openxmlformats-officedocument.presentationml.printerSettings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sldIdLst>
    <p:sldId id="271" r:id="rId2"/>
    <p:sldId id="282" r:id="rId3"/>
    <p:sldId id="286" r:id="rId4"/>
    <p:sldId id="288" r:id="rId5"/>
    <p:sldId id="273" r:id="rId6"/>
    <p:sldId id="287" r:id="rId7"/>
    <p:sldId id="289" r:id="rId8"/>
    <p:sldId id="290" r:id="rId9"/>
    <p:sldId id="291" r:id="rId10"/>
    <p:sldId id="292" r:id="rId11"/>
    <p:sldId id="293" r:id="rId12"/>
    <p:sldId id="294" r:id="rId13"/>
    <p:sldId id="295" r:id="rId14"/>
  </p:sldIdLst>
  <p:sldSz cx="9144000" cy="6858000" type="screen4x3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2032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30" Type="http://schemas.microsoft.com/office/2015/10/relationships/revisionInfo" Target="revisionInfo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A3218-3DEF-4887-8303-B151AD843ADA}" type="datetimeFigureOut">
              <a:rPr lang="es-CL" smtClean="0"/>
              <a:t>13-08-20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ECAC-0B7D-456F-B4F2-5412C55FBC46}" type="slidenum">
              <a:rPr lang="es-CL" smtClean="0"/>
              <a:t>‹Nr.›</a:t>
            </a:fld>
            <a:endParaRPr lang="es-C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A3218-3DEF-4887-8303-B151AD843ADA}" type="datetimeFigureOut">
              <a:rPr lang="es-CL" smtClean="0"/>
              <a:t>13-08-20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ECAC-0B7D-456F-B4F2-5412C55FBC46}" type="slidenum">
              <a:rPr lang="es-CL" smtClean="0"/>
              <a:t>‹Nr.›</a:t>
            </a:fld>
            <a:endParaRPr lang="es-CL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A3218-3DEF-4887-8303-B151AD843ADA}" type="datetimeFigureOut">
              <a:rPr lang="es-CL" smtClean="0"/>
              <a:t>13-08-20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ECAC-0B7D-456F-B4F2-5412C55FBC46}" type="slidenum">
              <a:rPr lang="es-CL" smtClean="0"/>
              <a:t>‹Nr.›</a:t>
            </a:fld>
            <a:endParaRPr lang="es-CL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A3218-3DEF-4887-8303-B151AD843ADA}" type="datetimeFigureOut">
              <a:rPr lang="es-CL" smtClean="0"/>
              <a:t>13-08-20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ECAC-0B7D-456F-B4F2-5412C55FBC46}" type="slidenum">
              <a:rPr lang="es-CL" smtClean="0"/>
              <a:t>‹Nr.›</a:t>
            </a:fld>
            <a:endParaRPr lang="es-CL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A3218-3DEF-4887-8303-B151AD843ADA}" type="datetimeFigureOut">
              <a:rPr lang="es-CL" smtClean="0"/>
              <a:t>13-08-20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ECAC-0B7D-456F-B4F2-5412C55FBC46}" type="slidenum">
              <a:rPr lang="es-CL" smtClean="0"/>
              <a:t>‹Nr.›</a:t>
            </a:fld>
            <a:endParaRPr lang="es-CL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A3218-3DEF-4887-8303-B151AD843ADA}" type="datetimeFigureOut">
              <a:rPr lang="es-CL" smtClean="0"/>
              <a:t>13-08-20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ECAC-0B7D-456F-B4F2-5412C55FBC46}" type="slidenum">
              <a:rPr lang="es-CL" smtClean="0"/>
              <a:t>‹Nr.›</a:t>
            </a:fld>
            <a:endParaRPr lang="es-CL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A3218-3DEF-4887-8303-B151AD843ADA}" type="datetimeFigureOut">
              <a:rPr lang="es-CL" smtClean="0"/>
              <a:t>13-08-20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ECAC-0B7D-456F-B4F2-5412C55FBC46}" type="slidenum">
              <a:rPr lang="es-CL" smtClean="0"/>
              <a:t>‹Nr.›</a:t>
            </a:fld>
            <a:endParaRPr lang="es-CL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A3218-3DEF-4887-8303-B151AD843ADA}" type="datetimeFigureOut">
              <a:rPr lang="es-CL" smtClean="0"/>
              <a:t>13-08-20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ECAC-0B7D-456F-B4F2-5412C55FBC46}" type="slidenum">
              <a:rPr lang="es-CL" smtClean="0"/>
              <a:t>‹Nr.›</a:t>
            </a:fld>
            <a:endParaRPr lang="es-CL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A3218-3DEF-4887-8303-B151AD843ADA}" type="datetimeFigureOut">
              <a:rPr lang="es-CL" smtClean="0"/>
              <a:t>13-08-20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ECAC-0B7D-456F-B4F2-5412C55FBC46}" type="slidenum">
              <a:rPr lang="es-CL" smtClean="0"/>
              <a:t>‹Nr.›</a:t>
            </a:fld>
            <a:endParaRPr lang="es-CL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A3218-3DEF-4887-8303-B151AD843ADA}" type="datetimeFigureOut">
              <a:rPr lang="es-CL" smtClean="0"/>
              <a:t>13-08-20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ECAC-0B7D-456F-B4F2-5412C55FBC46}" type="slidenum">
              <a:rPr lang="es-CL" smtClean="0"/>
              <a:t>‹Nr.›</a:t>
            </a:fld>
            <a:endParaRPr lang="es-CL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A3218-3DEF-4887-8303-B151AD843ADA}" type="datetimeFigureOut">
              <a:rPr lang="es-CL" smtClean="0"/>
              <a:t>13-08-20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8ECAC-0B7D-456F-B4F2-5412C55FBC46}" type="slidenum">
              <a:rPr lang="es-CL" smtClean="0"/>
              <a:t>‹Nr.›</a:t>
            </a:fld>
            <a:endParaRPr lang="es-C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00A3218-3DEF-4887-8303-B151AD843ADA}" type="datetimeFigureOut">
              <a:rPr lang="es-CL" smtClean="0"/>
              <a:t>13-08-20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088ECAC-0B7D-456F-B4F2-5412C55FBC46}" type="slidenum">
              <a:rPr lang="es-CL" smtClean="0"/>
              <a:t>‹Nr.›</a:t>
            </a:fld>
            <a:endParaRPr lang="es-C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aiff"/><Relationship Id="rId4" Type="http://schemas.openxmlformats.org/officeDocument/2006/relationships/audio" Target="../media/media2.aiff"/><Relationship Id="rId5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7" Type="http://schemas.openxmlformats.org/officeDocument/2006/relationships/image" Target="../media/image2.png"/><Relationship Id="rId8" Type="http://schemas.openxmlformats.org/officeDocument/2006/relationships/image" Target="../media/image3.png"/><Relationship Id="rId9" Type="http://schemas.openxmlformats.org/officeDocument/2006/relationships/image" Target="../media/image4.png"/><Relationship Id="rId1" Type="http://schemas.microsoft.com/office/2007/relationships/media" Target="../media/media1.wav"/><Relationship Id="rId2" Type="http://schemas.openxmlformats.org/officeDocument/2006/relationships/audio" Target="../media/media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7.jpeg"/><Relationship Id="rId5" Type="http://schemas.openxmlformats.org/officeDocument/2006/relationships/image" Target="../media/image4.png"/><Relationship Id="rId1" Type="http://schemas.microsoft.com/office/2007/relationships/media" Target="../media/media11.wav"/><Relationship Id="rId2" Type="http://schemas.openxmlformats.org/officeDocument/2006/relationships/audio" Target="../media/media1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8.jpeg"/><Relationship Id="rId5" Type="http://schemas.openxmlformats.org/officeDocument/2006/relationships/image" Target="../media/image4.png"/><Relationship Id="rId1" Type="http://schemas.microsoft.com/office/2007/relationships/media" Target="../media/media12.wav"/><Relationship Id="rId2" Type="http://schemas.openxmlformats.org/officeDocument/2006/relationships/audio" Target="../media/media12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9.jpeg"/><Relationship Id="rId5" Type="http://schemas.openxmlformats.org/officeDocument/2006/relationships/image" Target="../media/image4.png"/><Relationship Id="rId1" Type="http://schemas.microsoft.com/office/2007/relationships/media" Target="../media/media13.wav"/><Relationship Id="rId2" Type="http://schemas.openxmlformats.org/officeDocument/2006/relationships/audio" Target="../media/media13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4" Type="http://schemas.openxmlformats.org/officeDocument/2006/relationships/image" Target="../media/image30.png"/><Relationship Id="rId5" Type="http://schemas.openxmlformats.org/officeDocument/2006/relationships/image" Target="../media/image4.png"/><Relationship Id="rId1" Type="http://schemas.microsoft.com/office/2007/relationships/media" Target="../media/media14.wav"/><Relationship Id="rId2" Type="http://schemas.openxmlformats.org/officeDocument/2006/relationships/audio" Target="../media/media14.wav"/></Relationships>
</file>

<file path=ppt/slides/_rels/slide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4.png"/><Relationship Id="rId1" Type="http://schemas.openxmlformats.org/officeDocument/2006/relationships/tags" Target="../tags/tag1.xml"/><Relationship Id="rId2" Type="http://schemas.microsoft.com/office/2007/relationships/media" Target="../media/media3.wav"/><Relationship Id="rId3" Type="http://schemas.openxmlformats.org/officeDocument/2006/relationships/audio" Target="../media/media3.wav"/><Relationship Id="rId4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jpe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6.jpeg"/><Relationship Id="rId5" Type="http://schemas.openxmlformats.org/officeDocument/2006/relationships/image" Target="../media/image4.png"/><Relationship Id="rId1" Type="http://schemas.microsoft.com/office/2007/relationships/media" Target="../media/media4.wav"/><Relationship Id="rId2" Type="http://schemas.openxmlformats.org/officeDocument/2006/relationships/audio" Target="../media/media4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image" Target="../media/image20.png"/><Relationship Id="rId8" Type="http://schemas.openxmlformats.org/officeDocument/2006/relationships/image" Target="../media/image14.png"/><Relationship Id="rId9" Type="http://schemas.openxmlformats.org/officeDocument/2006/relationships/image" Target="../media/image4.png"/><Relationship Id="rId1" Type="http://schemas.microsoft.com/office/2007/relationships/media" Target="../media/media5.wav"/><Relationship Id="rId2" Type="http://schemas.openxmlformats.org/officeDocument/2006/relationships/audio" Target="../media/media5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1.jpeg"/><Relationship Id="rId5" Type="http://schemas.openxmlformats.org/officeDocument/2006/relationships/image" Target="../media/image4.png"/><Relationship Id="rId1" Type="http://schemas.microsoft.com/office/2007/relationships/media" Target="../media/media6.wav"/><Relationship Id="rId2" Type="http://schemas.openxmlformats.org/officeDocument/2006/relationships/audio" Target="../media/media6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2.png"/><Relationship Id="rId5" Type="http://schemas.openxmlformats.org/officeDocument/2006/relationships/image" Target="../media/image4.png"/><Relationship Id="rId1" Type="http://schemas.microsoft.com/office/2007/relationships/media" Target="../media/media7.wav"/><Relationship Id="rId2" Type="http://schemas.openxmlformats.org/officeDocument/2006/relationships/audio" Target="../media/media7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3.png"/><Relationship Id="rId5" Type="http://schemas.openxmlformats.org/officeDocument/2006/relationships/image" Target="../media/image4.png"/><Relationship Id="rId1" Type="http://schemas.microsoft.com/office/2007/relationships/media" Target="../media/media8.wav"/><Relationship Id="rId2" Type="http://schemas.openxmlformats.org/officeDocument/2006/relationships/audio" Target="../media/media8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wav"/><Relationship Id="rId4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6" Type="http://schemas.openxmlformats.org/officeDocument/2006/relationships/image" Target="../media/image25.png"/><Relationship Id="rId7" Type="http://schemas.openxmlformats.org/officeDocument/2006/relationships/image" Target="../media/image9.png"/><Relationship Id="rId8" Type="http://schemas.openxmlformats.org/officeDocument/2006/relationships/image" Target="../media/image4.png"/><Relationship Id="rId1" Type="http://schemas.openxmlformats.org/officeDocument/2006/relationships/tags" Target="../tags/tag2.xml"/><Relationship Id="rId2" Type="http://schemas.microsoft.com/office/2007/relationships/media" Target="../media/media9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6.jpeg"/><Relationship Id="rId5" Type="http://schemas.openxmlformats.org/officeDocument/2006/relationships/image" Target="../media/image4.png"/><Relationship Id="rId1" Type="http://schemas.microsoft.com/office/2007/relationships/media" Target="../media/media10.wav"/><Relationship Id="rId2" Type="http://schemas.openxmlformats.org/officeDocument/2006/relationships/audio" Target="../media/media10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971600" y="188640"/>
            <a:ext cx="6543271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s-ES" sz="4800" b="1" cap="all" spc="0" dirty="0">
                <a:ln w="0"/>
                <a:effectLst>
                  <a:reflection blurRad="12700" stA="50000" endPos="50000" dist="5000" dir="5400000" sy="-100000" rotWithShape="0"/>
                </a:effectLst>
              </a:rPr>
              <a:t>EL ERIZO Y EL GLOBO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" t="15375" r="60734" b="30357"/>
          <a:stretch/>
        </p:blipFill>
        <p:spPr bwMode="auto">
          <a:xfrm>
            <a:off x="1979712" y="1556792"/>
            <a:ext cx="4565547" cy="381642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83968" y="1700808"/>
            <a:ext cx="3600400" cy="3816424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1115616" y="5661248"/>
            <a:ext cx="74321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 dirty="0" err="1" smtClean="0"/>
              <a:t>Flga</a:t>
            </a:r>
            <a:r>
              <a:rPr lang="es-ES" sz="2400" b="1" i="1" dirty="0" smtClean="0"/>
              <a:t>. Gabriela Tapia Oliva</a:t>
            </a:r>
          </a:p>
          <a:p>
            <a:pPr algn="ctr"/>
            <a:r>
              <a:rPr lang="es-ES" sz="2400" b="1" i="1" dirty="0" smtClean="0"/>
              <a:t>Escuela de Lenguaje Millaray de Casas viejas</a:t>
            </a:r>
            <a:endParaRPr lang="es-ES" sz="2400" b="1" i="1" dirty="0"/>
          </a:p>
        </p:txBody>
      </p:sp>
      <p:pic>
        <p:nvPicPr>
          <p:cNvPr id="10" name="Sonido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  <p:pic>
        <p:nvPicPr>
          <p:cNvPr id="2" name="4 Fool To Cry.aiff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  <p:pic>
        <p:nvPicPr>
          <p:cNvPr id="4" name="4 Fool To Cry.aiff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  <p:pic>
        <p:nvPicPr>
          <p:cNvPr id="6" name="4 Fool To Cry.aiff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  <p:pic>
        <p:nvPicPr>
          <p:cNvPr id="8" name="4 Fool To Cry.aiff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083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063"/>
    </mc:Choice>
    <mc:Fallback xmlns="">
      <p:transition xmlns:p14="http://schemas.microsoft.com/office/powerpoint/2010/main" spd="slow" advTm="38063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1037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103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7547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5660" numSld="999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5660" numSld="999">
                <p:cTn id="2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  <p:extLst mod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9" t="27935" r="36337" b="28031"/>
          <a:stretch/>
        </p:blipFill>
        <p:spPr bwMode="auto">
          <a:xfrm>
            <a:off x="2051720" y="1772816"/>
            <a:ext cx="4320480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Sonid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4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747"/>
    </mc:Choice>
    <mc:Fallback xmlns="">
      <p:transition xmlns:p14="http://schemas.microsoft.com/office/powerpoint/2010/main" spd="slow" advTm="38747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en relacionad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564904"/>
            <a:ext cx="288032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6 CuadroTexto"/>
          <p:cNvSpPr txBox="1"/>
          <p:nvPr/>
        </p:nvSpPr>
        <p:spPr>
          <a:xfrm>
            <a:off x="3347864" y="980728"/>
            <a:ext cx="10567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2800" b="1" dirty="0"/>
              <a:t>FINAL</a:t>
            </a:r>
          </a:p>
        </p:txBody>
      </p:sp>
      <p:pic>
        <p:nvPicPr>
          <p:cNvPr id="5" name="Sonid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875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20"/>
    </mc:Choice>
    <mc:Fallback xmlns="">
      <p:transition xmlns:p14="http://schemas.microsoft.com/office/powerpoint/2010/main" spd="slow" advTm="1192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" t="17635" r="66387" b="40561"/>
          <a:stretch/>
        </p:blipFill>
        <p:spPr bwMode="auto">
          <a:xfrm>
            <a:off x="2987824" y="1700808"/>
            <a:ext cx="3096344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Sonid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999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224"/>
    </mc:Choice>
    <mc:Fallback xmlns="">
      <p:transition xmlns:p14="http://schemas.microsoft.com/office/powerpoint/2010/main" spd="slow" advTm="26224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 smtClean="0"/>
              <a:t>FIN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4700" y="901700"/>
            <a:ext cx="5054600" cy="5054600"/>
          </a:xfrm>
          <a:prstGeom prst="rect">
            <a:avLst/>
          </a:prstGeom>
        </p:spPr>
      </p:pic>
      <p:pic>
        <p:nvPicPr>
          <p:cNvPr id="4" name="Sonid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152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215"/>
    </mc:Choice>
    <mc:Fallback xmlns="">
      <p:transition xmlns:p14="http://schemas.microsoft.com/office/powerpoint/2010/main" spd="slow" advTm="43215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1" t="42735" r="45019" b="26799"/>
          <a:stretch/>
        </p:blipFill>
        <p:spPr bwMode="auto">
          <a:xfrm>
            <a:off x="899592" y="44905"/>
            <a:ext cx="2075789" cy="1441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9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70" t="29329" r="43291" b="26811"/>
          <a:stretch/>
        </p:blipFill>
        <p:spPr bwMode="auto">
          <a:xfrm>
            <a:off x="5845135" y="94765"/>
            <a:ext cx="1988482" cy="1540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10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6" t="27747" r="42252" b="23861"/>
          <a:stretch/>
        </p:blipFill>
        <p:spPr bwMode="auto">
          <a:xfrm>
            <a:off x="3501842" y="0"/>
            <a:ext cx="2120636" cy="1523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8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1" t="24542" r="38925" b="25496"/>
          <a:stretch/>
        </p:blipFill>
        <p:spPr bwMode="auto">
          <a:xfrm>
            <a:off x="2764726" y="3185547"/>
            <a:ext cx="3175426" cy="1575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9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7" t="26082" r="48776" b="39110"/>
          <a:stretch/>
        </p:blipFill>
        <p:spPr bwMode="auto">
          <a:xfrm>
            <a:off x="6012160" y="3185547"/>
            <a:ext cx="3101572" cy="1434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1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9" t="27935" r="36337" b="28031"/>
          <a:stretch/>
        </p:blipFill>
        <p:spPr bwMode="auto">
          <a:xfrm>
            <a:off x="3060230" y="5265618"/>
            <a:ext cx="2858203" cy="123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12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8" t="22443" r="37187" b="26811"/>
          <a:stretch/>
        </p:blipFill>
        <p:spPr bwMode="auto">
          <a:xfrm>
            <a:off x="893587" y="1634893"/>
            <a:ext cx="2996503" cy="1460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4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5" t="41817" r="36833" b="23201"/>
          <a:stretch/>
        </p:blipFill>
        <p:spPr bwMode="auto">
          <a:xfrm>
            <a:off x="4144231" y="1812939"/>
            <a:ext cx="3994939" cy="1282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16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9" t="23011" r="38500" b="26442"/>
          <a:stretch/>
        </p:blipFill>
        <p:spPr bwMode="auto">
          <a:xfrm>
            <a:off x="35496" y="3346437"/>
            <a:ext cx="2618411" cy="1246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0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96" t="58807" r="46554" b="22443"/>
          <a:stretch/>
        </p:blipFill>
        <p:spPr bwMode="auto">
          <a:xfrm>
            <a:off x="1172992" y="5265618"/>
            <a:ext cx="1528987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2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" t="17635" r="66387" b="40561"/>
          <a:stretch/>
        </p:blipFill>
        <p:spPr bwMode="auto">
          <a:xfrm>
            <a:off x="6341007" y="4821399"/>
            <a:ext cx="2119425" cy="1747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Sonido 18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00770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8730"/>
    </mc:Choice>
    <mc:Fallback xmlns="">
      <p:transition xmlns:p14="http://schemas.microsoft.com/office/powerpoint/2010/main" spd="slow" advTm="27873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Imagen relacionada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61" b="18980"/>
          <a:stretch/>
        </p:blipFill>
        <p:spPr bwMode="auto">
          <a:xfrm>
            <a:off x="2915816" y="2420888"/>
            <a:ext cx="2880320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3131840" y="836712"/>
            <a:ext cx="2632251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CL" b="1" dirty="0" smtClean="0"/>
          </a:p>
          <a:p>
            <a:r>
              <a:rPr lang="es-CL" sz="2800" b="1" dirty="0" smtClean="0">
                <a:latin typeface="Comic Sans MS"/>
                <a:cs typeface="Comic Sans MS"/>
              </a:rPr>
              <a:t>PERSONAJES</a:t>
            </a:r>
            <a:r>
              <a:rPr lang="es-CL" b="1" dirty="0" smtClean="0"/>
              <a:t> </a:t>
            </a:r>
            <a:endParaRPr lang="es-CL" b="1" dirty="0"/>
          </a:p>
        </p:txBody>
      </p:sp>
      <p:pic>
        <p:nvPicPr>
          <p:cNvPr id="4" name="Sonid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259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08"/>
    </mc:Choice>
    <mc:Fallback xmlns="">
      <p:transition xmlns:p14="http://schemas.microsoft.com/office/powerpoint/2010/main" spd="slow" advTm="22808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83" t="42735" r="48898" b="21307"/>
          <a:stretch/>
        </p:blipFill>
        <p:spPr bwMode="auto">
          <a:xfrm>
            <a:off x="1259632" y="548680"/>
            <a:ext cx="989124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11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10" t="45970" r="57067" b="26812"/>
          <a:stretch/>
        </p:blipFill>
        <p:spPr bwMode="auto">
          <a:xfrm>
            <a:off x="1763688" y="3284984"/>
            <a:ext cx="1277493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1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5" t="41376" r="86737" b="36658"/>
          <a:stretch/>
        </p:blipFill>
        <p:spPr bwMode="auto">
          <a:xfrm>
            <a:off x="3995936" y="764704"/>
            <a:ext cx="1224136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62" t="29146" r="44032" b="43121"/>
          <a:stretch/>
        </p:blipFill>
        <p:spPr bwMode="auto">
          <a:xfrm>
            <a:off x="4211960" y="4221088"/>
            <a:ext cx="1296144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06" t="23201" r="38301" b="52848"/>
          <a:stretch/>
        </p:blipFill>
        <p:spPr bwMode="auto">
          <a:xfrm>
            <a:off x="6876256" y="476672"/>
            <a:ext cx="1152128" cy="1433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0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76" t="58807" r="48264" b="26182"/>
          <a:stretch/>
        </p:blipFill>
        <p:spPr bwMode="auto">
          <a:xfrm>
            <a:off x="6732240" y="2996952"/>
            <a:ext cx="1251817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Sonido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688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088"/>
    </mc:Choice>
    <mc:Fallback xmlns="">
      <p:transition xmlns:p14="http://schemas.microsoft.com/office/powerpoint/2010/main" spd="slow" advTm="49088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8" descr="Resultado de imagen para luga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916832"/>
            <a:ext cx="3024336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2 CuadroTexto"/>
          <p:cNvSpPr txBox="1"/>
          <p:nvPr/>
        </p:nvSpPr>
        <p:spPr>
          <a:xfrm>
            <a:off x="3419872" y="548680"/>
            <a:ext cx="13835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2800" b="1" dirty="0">
                <a:latin typeface="Comic Sans MS"/>
                <a:cs typeface="Comic Sans MS"/>
              </a:rPr>
              <a:t>LUGAR</a:t>
            </a:r>
          </a:p>
        </p:txBody>
      </p:sp>
      <p:pic>
        <p:nvPicPr>
          <p:cNvPr id="3" name="Sonid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437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374"/>
    </mc:Choice>
    <mc:Fallback xmlns="">
      <p:transition xmlns:p14="http://schemas.microsoft.com/office/powerpoint/2010/main" spd="slow" advTm="22374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5" t="43254" r="35522" b="26894"/>
          <a:stretch/>
        </p:blipFill>
        <p:spPr bwMode="auto">
          <a:xfrm>
            <a:off x="1835696" y="1340768"/>
            <a:ext cx="4824537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Sonid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556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277"/>
    </mc:Choice>
    <mc:Fallback xmlns="">
      <p:transition xmlns:p14="http://schemas.microsoft.com/office/powerpoint/2010/main" spd="slow" advTm="20277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Resultado de imagen para presentaci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060848"/>
            <a:ext cx="2304256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3275856" y="620688"/>
            <a:ext cx="22322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sz="2800" b="1" dirty="0"/>
              <a:t>PROBLEMA</a:t>
            </a:r>
          </a:p>
        </p:txBody>
      </p:sp>
      <p:pic>
        <p:nvPicPr>
          <p:cNvPr id="6" name="Sonid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274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684"/>
    </mc:Choice>
    <mc:Fallback xmlns="">
      <p:transition xmlns:p14="http://schemas.microsoft.com/office/powerpoint/2010/main" spd="slow" advTm="20684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6" t="27747" r="42252" b="23861"/>
          <a:stretch/>
        </p:blipFill>
        <p:spPr bwMode="auto">
          <a:xfrm>
            <a:off x="1979712" y="2348880"/>
            <a:ext cx="2563721" cy="1800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9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70" t="29329" r="43291" b="26811"/>
          <a:stretch/>
        </p:blipFill>
        <p:spPr bwMode="auto">
          <a:xfrm>
            <a:off x="5119806" y="2348881"/>
            <a:ext cx="2548538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19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7" t="26082" r="48776" b="39110"/>
          <a:stretch/>
        </p:blipFill>
        <p:spPr bwMode="auto">
          <a:xfrm>
            <a:off x="2699792" y="4509120"/>
            <a:ext cx="4248472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Sonido 6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77266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651"/>
    </mc:Choice>
    <mc:Fallback xmlns="">
      <p:transition xmlns:p14="http://schemas.microsoft.com/office/powerpoint/2010/main" spd="slow" advTm="26651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Imagen relacionad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988840"/>
            <a:ext cx="3168352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3563888" y="836712"/>
            <a:ext cx="17485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L" sz="2800" b="1" dirty="0"/>
              <a:t>SOLUCIÓN</a:t>
            </a:r>
            <a:endParaRPr lang="es-ES" sz="2800" dirty="0"/>
          </a:p>
        </p:txBody>
      </p:sp>
      <p:pic>
        <p:nvPicPr>
          <p:cNvPr id="5" name="Sonid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466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178"/>
    </mc:Choice>
    <mc:Fallback xmlns="">
      <p:transition xmlns:p14="http://schemas.microsoft.com/office/powerpoint/2010/main" spd="slow" advTm="17178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15.2|20.5|17.5|37.5|26.3|18.3|25.7|12.3|33.6|35.5|28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5"/>
</p:tagLst>
</file>

<file path=ppt/theme/theme1.xml><?xml version="1.0" encoding="utf-8"?>
<a:theme xmlns:a="http://schemas.openxmlformats.org/drawingml/2006/main" name="Instalación integrada">
  <a:themeElements>
    <a:clrScheme name="Instalación integrada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Instalación integrada">
      <a:majorFont>
        <a:latin typeface="Trebuchet MS"/>
        <a:ea typeface=""/>
        <a:cs typeface=""/>
        <a:font script="Jpan" typeface="ＭＳ ゴシック"/>
        <a:font script="Hang" typeface="HY그래픽B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ゴシック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nstalación integrada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Instalación integrada.thmx</Template>
  <TotalTime>642</TotalTime>
  <Words>23</Words>
  <Application>Microsoft Macintosh PowerPoint</Application>
  <PresentationFormat>Presentación en pantalla (4:3)</PresentationFormat>
  <Paragraphs>10</Paragraphs>
  <Slides>13</Slides>
  <Notes>0</Notes>
  <HiddenSlides>0</HiddenSlides>
  <MMClips>17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4" baseType="lpstr">
      <vt:lpstr>Instalación integrada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FIN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Profesor</dc:creator>
  <cp:lastModifiedBy>Gabriela  Tapia </cp:lastModifiedBy>
  <cp:revision>68</cp:revision>
  <dcterms:created xsi:type="dcterms:W3CDTF">2017-08-02T13:15:46Z</dcterms:created>
  <dcterms:modified xsi:type="dcterms:W3CDTF">2020-08-13T03:50:15Z</dcterms:modified>
</cp:coreProperties>
</file>